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2" r:id="rId3"/>
    <p:sldId id="259" r:id="rId4"/>
    <p:sldId id="260" r:id="rId5"/>
    <p:sldId id="261" r:id="rId6"/>
    <p:sldId id="263" r:id="rId7"/>
    <p:sldId id="264" r:id="rId8"/>
    <p:sldId id="265" r:id="rId9"/>
    <p:sldId id="266" r:id="rId10"/>
    <p:sldId id="267" r:id="rId11"/>
    <p:sldId id="268" r:id="rId12"/>
    <p:sldId id="271" r:id="rId13"/>
    <p:sldId id="272" r:id="rId14"/>
    <p:sldId id="273" r:id="rId15"/>
    <p:sldId id="274" r:id="rId16"/>
    <p:sldId id="275" r:id="rId17"/>
    <p:sldId id="276" r:id="rId18"/>
    <p:sldId id="269" r:id="rId19"/>
    <p:sldId id="277" r:id="rId20"/>
    <p:sldId id="278" r:id="rId21"/>
    <p:sldId id="279" r:id="rId22"/>
    <p:sldId id="270" r:id="rId23"/>
    <p:sldId id="280" r:id="rId24"/>
    <p:sldId id="281" r:id="rId25"/>
    <p:sldId id="282" r:id="rId26"/>
    <p:sldId id="283"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B371"/>
    <a:srgbClr val="778799"/>
    <a:srgbClr val="F4F1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632"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D1949-817B-4334-9DC3-A81BB38FB7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AA18219-EEC9-4B4A-B302-DA4179ACDC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CD2D73E-5D88-40EE-9910-E307F2DD5BF6}"/>
              </a:ext>
            </a:extLst>
          </p:cNvPr>
          <p:cNvSpPr>
            <a:spLocks noGrp="1"/>
          </p:cNvSpPr>
          <p:nvPr>
            <p:ph type="dt" sz="half" idx="10"/>
          </p:nvPr>
        </p:nvSpPr>
        <p:spPr/>
        <p:txBody>
          <a:bodyPr/>
          <a:lstStyle/>
          <a:p>
            <a:fld id="{676D7BE3-6F16-41F9-88E3-FC9D06D67539}" type="datetimeFigureOut">
              <a:rPr lang="en-US" smtClean="0"/>
              <a:t>1/10/2019</a:t>
            </a:fld>
            <a:endParaRPr lang="en-US"/>
          </a:p>
        </p:txBody>
      </p:sp>
      <p:sp>
        <p:nvSpPr>
          <p:cNvPr id="5" name="Footer Placeholder 4">
            <a:extLst>
              <a:ext uri="{FF2B5EF4-FFF2-40B4-BE49-F238E27FC236}">
                <a16:creationId xmlns:a16="http://schemas.microsoft.com/office/drawing/2014/main" id="{3D3EBCB9-7303-4CD8-A2A0-5C299096CE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BB9CD4-8E30-4C1B-A38A-694CB2B526DE}"/>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783026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1BEDF-B191-4A22-BA84-7D25456F34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A0C022-C829-40EF-AD67-9419A2810C4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7E0734-8A89-42DC-B343-B82AA1535D01}"/>
              </a:ext>
            </a:extLst>
          </p:cNvPr>
          <p:cNvSpPr>
            <a:spLocks noGrp="1"/>
          </p:cNvSpPr>
          <p:nvPr>
            <p:ph type="dt" sz="half" idx="10"/>
          </p:nvPr>
        </p:nvSpPr>
        <p:spPr/>
        <p:txBody>
          <a:bodyPr/>
          <a:lstStyle/>
          <a:p>
            <a:fld id="{676D7BE3-6F16-41F9-88E3-FC9D06D67539}" type="datetimeFigureOut">
              <a:rPr lang="en-US" smtClean="0"/>
              <a:t>1/10/2019</a:t>
            </a:fld>
            <a:endParaRPr lang="en-US"/>
          </a:p>
        </p:txBody>
      </p:sp>
      <p:sp>
        <p:nvSpPr>
          <p:cNvPr id="5" name="Footer Placeholder 4">
            <a:extLst>
              <a:ext uri="{FF2B5EF4-FFF2-40B4-BE49-F238E27FC236}">
                <a16:creationId xmlns:a16="http://schemas.microsoft.com/office/drawing/2014/main" id="{63BED5D1-CEAB-44FE-8EC7-606E7D991E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86081F-A10B-499D-BA1F-70124D442E17}"/>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17660833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88E74-0989-461A-A83D-7FEEAEF346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36613C1-AF49-4FC9-A400-C08D6397AA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344DC58-5CE6-4EF9-8FA5-9D64A5040026}"/>
              </a:ext>
            </a:extLst>
          </p:cNvPr>
          <p:cNvSpPr>
            <a:spLocks noGrp="1"/>
          </p:cNvSpPr>
          <p:nvPr>
            <p:ph type="dt" sz="half" idx="10"/>
          </p:nvPr>
        </p:nvSpPr>
        <p:spPr/>
        <p:txBody>
          <a:bodyPr/>
          <a:lstStyle/>
          <a:p>
            <a:fld id="{676D7BE3-6F16-41F9-88E3-FC9D06D67539}" type="datetimeFigureOut">
              <a:rPr lang="en-US" smtClean="0"/>
              <a:t>1/10/2019</a:t>
            </a:fld>
            <a:endParaRPr lang="en-US"/>
          </a:p>
        </p:txBody>
      </p:sp>
      <p:sp>
        <p:nvSpPr>
          <p:cNvPr id="5" name="Footer Placeholder 4">
            <a:extLst>
              <a:ext uri="{FF2B5EF4-FFF2-40B4-BE49-F238E27FC236}">
                <a16:creationId xmlns:a16="http://schemas.microsoft.com/office/drawing/2014/main" id="{D7133373-51B6-4ED8-8D8C-BAE2AC6230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03DAB4-448C-4A59-B6A0-DD0FF770E44F}"/>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2286292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D0771-F69B-42AE-9086-6123F87538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D55A8A-F487-454E-B4C4-80F8E1AD539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3342185-E1B2-4BEC-B57E-63B0A4850ED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8F4C361-67F4-43A4-B251-F2DF21A96D71}"/>
              </a:ext>
            </a:extLst>
          </p:cNvPr>
          <p:cNvSpPr>
            <a:spLocks noGrp="1"/>
          </p:cNvSpPr>
          <p:nvPr>
            <p:ph type="dt" sz="half" idx="10"/>
          </p:nvPr>
        </p:nvSpPr>
        <p:spPr/>
        <p:txBody>
          <a:bodyPr/>
          <a:lstStyle/>
          <a:p>
            <a:fld id="{676D7BE3-6F16-41F9-88E3-FC9D06D67539}" type="datetimeFigureOut">
              <a:rPr lang="en-US" smtClean="0"/>
              <a:t>1/10/2019</a:t>
            </a:fld>
            <a:endParaRPr lang="en-US"/>
          </a:p>
        </p:txBody>
      </p:sp>
      <p:sp>
        <p:nvSpPr>
          <p:cNvPr id="6" name="Footer Placeholder 5">
            <a:extLst>
              <a:ext uri="{FF2B5EF4-FFF2-40B4-BE49-F238E27FC236}">
                <a16:creationId xmlns:a16="http://schemas.microsoft.com/office/drawing/2014/main" id="{1A9B897C-EC4D-4793-82DC-9031FEF344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E3C166-1EF5-45FA-91F4-201062BF09D5}"/>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843594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6CF16-C087-414F-880E-CBD404A8E2F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E4A85ED-AAAC-484C-8172-C43613FFF0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2EF20C4-7519-4617-90B1-E6616C7FBB8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13AE40B-E63B-4C49-8E50-4FE513F60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577D110-5367-41C9-9571-53E64C448B0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91F0E9-D710-4CF0-908C-54BD1DD87BBE}"/>
              </a:ext>
            </a:extLst>
          </p:cNvPr>
          <p:cNvSpPr>
            <a:spLocks noGrp="1"/>
          </p:cNvSpPr>
          <p:nvPr>
            <p:ph type="dt" sz="half" idx="10"/>
          </p:nvPr>
        </p:nvSpPr>
        <p:spPr/>
        <p:txBody>
          <a:bodyPr/>
          <a:lstStyle/>
          <a:p>
            <a:fld id="{676D7BE3-6F16-41F9-88E3-FC9D06D67539}" type="datetimeFigureOut">
              <a:rPr lang="en-US" smtClean="0"/>
              <a:t>1/10/2019</a:t>
            </a:fld>
            <a:endParaRPr lang="en-US"/>
          </a:p>
        </p:txBody>
      </p:sp>
      <p:sp>
        <p:nvSpPr>
          <p:cNvPr id="8" name="Footer Placeholder 7">
            <a:extLst>
              <a:ext uri="{FF2B5EF4-FFF2-40B4-BE49-F238E27FC236}">
                <a16:creationId xmlns:a16="http://schemas.microsoft.com/office/drawing/2014/main" id="{20DDFBDB-849C-4434-A4DE-3105337555A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8648C63-9D70-444C-9FF4-DEA03E2B8B26}"/>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639544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D4BB2-1927-40F5-8FA3-03D9A136CBF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6348E03-8580-4F06-9BFF-2ED34DF92954}"/>
              </a:ext>
            </a:extLst>
          </p:cNvPr>
          <p:cNvSpPr>
            <a:spLocks noGrp="1"/>
          </p:cNvSpPr>
          <p:nvPr>
            <p:ph type="dt" sz="half" idx="10"/>
          </p:nvPr>
        </p:nvSpPr>
        <p:spPr/>
        <p:txBody>
          <a:bodyPr/>
          <a:lstStyle/>
          <a:p>
            <a:fld id="{676D7BE3-6F16-41F9-88E3-FC9D06D67539}" type="datetimeFigureOut">
              <a:rPr lang="en-US" smtClean="0"/>
              <a:t>1/10/2019</a:t>
            </a:fld>
            <a:endParaRPr lang="en-US"/>
          </a:p>
        </p:txBody>
      </p:sp>
      <p:sp>
        <p:nvSpPr>
          <p:cNvPr id="4" name="Footer Placeholder 3">
            <a:extLst>
              <a:ext uri="{FF2B5EF4-FFF2-40B4-BE49-F238E27FC236}">
                <a16:creationId xmlns:a16="http://schemas.microsoft.com/office/drawing/2014/main" id="{97C9900A-281C-4974-9DC2-8E6EE04C15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E96539C-26F7-419F-ACD5-9E8D874E8DBE}"/>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450582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F21EC1-1C0B-4AF9-92A4-69E3470313A4}"/>
              </a:ext>
            </a:extLst>
          </p:cNvPr>
          <p:cNvSpPr>
            <a:spLocks noGrp="1"/>
          </p:cNvSpPr>
          <p:nvPr>
            <p:ph type="dt" sz="half" idx="10"/>
          </p:nvPr>
        </p:nvSpPr>
        <p:spPr/>
        <p:txBody>
          <a:bodyPr/>
          <a:lstStyle/>
          <a:p>
            <a:fld id="{676D7BE3-6F16-41F9-88E3-FC9D06D67539}" type="datetimeFigureOut">
              <a:rPr lang="en-US" smtClean="0"/>
              <a:t>1/10/2019</a:t>
            </a:fld>
            <a:endParaRPr lang="en-US"/>
          </a:p>
        </p:txBody>
      </p:sp>
      <p:sp>
        <p:nvSpPr>
          <p:cNvPr id="3" name="Footer Placeholder 2">
            <a:extLst>
              <a:ext uri="{FF2B5EF4-FFF2-40B4-BE49-F238E27FC236}">
                <a16:creationId xmlns:a16="http://schemas.microsoft.com/office/drawing/2014/main" id="{D611D505-521F-4324-AEFE-F48B9A9C5C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B98F99B-3F8C-4D1C-BBEB-ECDD419A40F5}"/>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2876066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4B2E5-89E0-4002-B9AE-0E46BC3478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FF64C8C-A174-45AE-BB85-46058F2B78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8716192-C4BF-45FC-8818-6E747A94F0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1E44F6D-453B-4456-8A27-8858EAA10ADA}"/>
              </a:ext>
            </a:extLst>
          </p:cNvPr>
          <p:cNvSpPr>
            <a:spLocks noGrp="1"/>
          </p:cNvSpPr>
          <p:nvPr>
            <p:ph type="dt" sz="half" idx="10"/>
          </p:nvPr>
        </p:nvSpPr>
        <p:spPr/>
        <p:txBody>
          <a:bodyPr/>
          <a:lstStyle/>
          <a:p>
            <a:fld id="{676D7BE3-6F16-41F9-88E3-FC9D06D67539}" type="datetimeFigureOut">
              <a:rPr lang="en-US" smtClean="0"/>
              <a:t>1/10/2019</a:t>
            </a:fld>
            <a:endParaRPr lang="en-US"/>
          </a:p>
        </p:txBody>
      </p:sp>
      <p:sp>
        <p:nvSpPr>
          <p:cNvPr id="6" name="Footer Placeholder 5">
            <a:extLst>
              <a:ext uri="{FF2B5EF4-FFF2-40B4-BE49-F238E27FC236}">
                <a16:creationId xmlns:a16="http://schemas.microsoft.com/office/drawing/2014/main" id="{60508145-2CA7-491B-A27B-049804DF0C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D33E9A-15DF-4F8A-BCAC-656CAC086F78}"/>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3110415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CC9C2-266B-4C96-B690-834B581D0E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624EA58-A643-40D1-8F93-052D6737E5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E536CE4-0340-4497-AB96-386D91CD5E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8E03823-EC43-48F7-91B8-7E66A0606C5C}"/>
              </a:ext>
            </a:extLst>
          </p:cNvPr>
          <p:cNvSpPr>
            <a:spLocks noGrp="1"/>
          </p:cNvSpPr>
          <p:nvPr>
            <p:ph type="dt" sz="half" idx="10"/>
          </p:nvPr>
        </p:nvSpPr>
        <p:spPr/>
        <p:txBody>
          <a:bodyPr/>
          <a:lstStyle/>
          <a:p>
            <a:fld id="{676D7BE3-6F16-41F9-88E3-FC9D06D67539}" type="datetimeFigureOut">
              <a:rPr lang="en-US" smtClean="0"/>
              <a:t>1/10/2019</a:t>
            </a:fld>
            <a:endParaRPr lang="en-US"/>
          </a:p>
        </p:txBody>
      </p:sp>
      <p:sp>
        <p:nvSpPr>
          <p:cNvPr id="6" name="Footer Placeholder 5">
            <a:extLst>
              <a:ext uri="{FF2B5EF4-FFF2-40B4-BE49-F238E27FC236}">
                <a16:creationId xmlns:a16="http://schemas.microsoft.com/office/drawing/2014/main" id="{EDDF5DCF-D208-4E21-B40F-A6040E605E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F58614-64EE-4676-B723-180DB1DA8E16}"/>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3273609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AD8C-857B-4961-B042-49510CFDE0E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F6FCB8D-6906-4298-9A14-DE5EE6B8D9B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9CC46D-1AF4-4E37-8A30-CBCB9368870A}"/>
              </a:ext>
            </a:extLst>
          </p:cNvPr>
          <p:cNvSpPr>
            <a:spLocks noGrp="1"/>
          </p:cNvSpPr>
          <p:nvPr>
            <p:ph type="dt" sz="half" idx="10"/>
          </p:nvPr>
        </p:nvSpPr>
        <p:spPr/>
        <p:txBody>
          <a:bodyPr/>
          <a:lstStyle/>
          <a:p>
            <a:fld id="{676D7BE3-6F16-41F9-88E3-FC9D06D67539}" type="datetimeFigureOut">
              <a:rPr lang="en-US" smtClean="0"/>
              <a:t>1/10/2019</a:t>
            </a:fld>
            <a:endParaRPr lang="en-US"/>
          </a:p>
        </p:txBody>
      </p:sp>
      <p:sp>
        <p:nvSpPr>
          <p:cNvPr id="5" name="Footer Placeholder 4">
            <a:extLst>
              <a:ext uri="{FF2B5EF4-FFF2-40B4-BE49-F238E27FC236}">
                <a16:creationId xmlns:a16="http://schemas.microsoft.com/office/drawing/2014/main" id="{B947DC11-B661-4F36-8EBA-FEC772FDF4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453163-A466-46A4-8E0E-5B5D35F3CFA3}"/>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4131275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7F2943-BFE9-4CFF-AF5C-31751F8AC92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935F07D-1845-4E72-9B79-9E7EF544DE1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84556C-BF09-48DB-B5C8-DCD73B0686A0}"/>
              </a:ext>
            </a:extLst>
          </p:cNvPr>
          <p:cNvSpPr>
            <a:spLocks noGrp="1"/>
          </p:cNvSpPr>
          <p:nvPr>
            <p:ph type="dt" sz="half" idx="10"/>
          </p:nvPr>
        </p:nvSpPr>
        <p:spPr/>
        <p:txBody>
          <a:bodyPr/>
          <a:lstStyle/>
          <a:p>
            <a:fld id="{676D7BE3-6F16-41F9-88E3-FC9D06D67539}" type="datetimeFigureOut">
              <a:rPr lang="en-US" smtClean="0"/>
              <a:t>1/10/2019</a:t>
            </a:fld>
            <a:endParaRPr lang="en-US"/>
          </a:p>
        </p:txBody>
      </p:sp>
      <p:sp>
        <p:nvSpPr>
          <p:cNvPr id="5" name="Footer Placeholder 4">
            <a:extLst>
              <a:ext uri="{FF2B5EF4-FFF2-40B4-BE49-F238E27FC236}">
                <a16:creationId xmlns:a16="http://schemas.microsoft.com/office/drawing/2014/main" id="{36828896-FE59-49AD-B1C4-CD6DC2A9F3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8D57CD-1B30-42FC-B97C-1BE288D83B4D}"/>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269533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6BAEB0-A183-4273-A3A7-ADCE78C71B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6710EA0-F8FB-4E18-8804-3064817051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EA50EE-404D-4F49-B8CE-C76690100D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6D7BE3-6F16-41F9-88E3-FC9D06D67539}" type="datetimeFigureOut">
              <a:rPr lang="en-US" smtClean="0"/>
              <a:t>1/10/2019</a:t>
            </a:fld>
            <a:endParaRPr lang="en-US"/>
          </a:p>
        </p:txBody>
      </p:sp>
      <p:sp>
        <p:nvSpPr>
          <p:cNvPr id="5" name="Footer Placeholder 4">
            <a:extLst>
              <a:ext uri="{FF2B5EF4-FFF2-40B4-BE49-F238E27FC236}">
                <a16:creationId xmlns:a16="http://schemas.microsoft.com/office/drawing/2014/main" id="{70C7C728-6CEC-4A7A-AF8A-B681BEEE55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10F48FD-86EF-4F7B-B83C-A38EA65DB3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9F45C7-1EAA-41C8-954F-04C32983C9B6}" type="slidenum">
              <a:rPr lang="en-US" smtClean="0"/>
              <a:t>‹#›</a:t>
            </a:fld>
            <a:endParaRPr lang="en-US"/>
          </a:p>
        </p:txBody>
      </p:sp>
    </p:spTree>
    <p:extLst>
      <p:ext uri="{BB962C8B-B14F-4D97-AF65-F5344CB8AC3E}">
        <p14:creationId xmlns:p14="http://schemas.microsoft.com/office/powerpoint/2010/main" val="29694236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1"/>
            <a:ext cx="12192000" cy="4602792"/>
          </a:xfrm>
        </p:spPr>
        <p:txBody>
          <a:bodyPr lIns="274320" tIns="274320" rIns="274320" bIns="274320" anchor="ctr"/>
          <a:lstStyle/>
          <a:p>
            <a:r>
              <a:rPr lang="en-US" dirty="0">
                <a:latin typeface="Geomanist" panose="02000503000000020004" pitchFamily="50" charset="0"/>
              </a:rPr>
              <a:t>Beginnings</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Story from Genesis 1-3, Psalm 8, Job 38,</a:t>
            </a:r>
            <a:br>
              <a:rPr lang="en-US" sz="3000" dirty="0">
                <a:latin typeface="Geomanist" panose="02000503000000020004" pitchFamily="50" charset="0"/>
              </a:rPr>
            </a:br>
            <a:r>
              <a:rPr lang="en-US" sz="3000" dirty="0">
                <a:latin typeface="Geomanist" panose="02000503000000020004" pitchFamily="50" charset="0"/>
              </a:rPr>
              <a:t>Isaiah 14, Ezekiel 28, and Revelation 12</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01 Beginnings // The Story of God for Kids</a:t>
            </a:r>
          </a:p>
        </p:txBody>
      </p:sp>
    </p:spTree>
    <p:extLst>
      <p:ext uri="{BB962C8B-B14F-4D97-AF65-F5344CB8AC3E}">
        <p14:creationId xmlns:p14="http://schemas.microsoft.com/office/powerpoint/2010/main" val="238616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a:t>
            </a:r>
            <a:br>
              <a:rPr lang="en-US" dirty="0">
                <a:latin typeface="Geomanist" panose="02000503000000020004" pitchFamily="50" charset="0"/>
              </a:rPr>
            </a:br>
            <a:br>
              <a:rPr lang="en-US"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01 Beginnings // The Story of God for Kids</a:t>
            </a:r>
          </a:p>
        </p:txBody>
      </p:sp>
    </p:spTree>
    <p:extLst>
      <p:ext uri="{BB962C8B-B14F-4D97-AF65-F5344CB8AC3E}">
        <p14:creationId xmlns:p14="http://schemas.microsoft.com/office/powerpoint/2010/main" val="2466062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a:t>
            </a:r>
            <a:br>
              <a:rPr lang="en-US" dirty="0">
                <a:latin typeface="Geomanist" panose="02000503000000020004" pitchFamily="50" charset="0"/>
              </a:rPr>
            </a:br>
            <a:br>
              <a:rPr lang="en-US" dirty="0">
                <a:latin typeface="Geomanist" panose="02000503000000020004" pitchFamily="50" charset="0"/>
              </a:rPr>
            </a:br>
            <a:r>
              <a:rPr lang="en-US" sz="3000" dirty="0">
                <a:latin typeface="Geomanist" panose="02000503000000020004" pitchFamily="50" charset="0"/>
              </a:rPr>
              <a:t>Eternal</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01 Beginnings // The Story of God for Kids</a:t>
            </a:r>
          </a:p>
        </p:txBody>
      </p:sp>
    </p:spTree>
    <p:extLst>
      <p:ext uri="{BB962C8B-B14F-4D97-AF65-F5344CB8AC3E}">
        <p14:creationId xmlns:p14="http://schemas.microsoft.com/office/powerpoint/2010/main" val="22478982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a:t>
            </a:r>
            <a:br>
              <a:rPr lang="en-US" dirty="0">
                <a:latin typeface="Geomanist" panose="02000503000000020004" pitchFamily="50" charset="0"/>
              </a:rPr>
            </a:br>
            <a:br>
              <a:rPr lang="en-US" dirty="0">
                <a:latin typeface="Geomanist" panose="02000503000000020004" pitchFamily="50" charset="0"/>
              </a:rPr>
            </a:br>
            <a:r>
              <a:rPr lang="en-US" sz="3000" dirty="0">
                <a:latin typeface="Geomanist" panose="02000503000000020004" pitchFamily="50" charset="0"/>
              </a:rPr>
              <a:t>Eternal</a:t>
            </a:r>
            <a:br>
              <a:rPr lang="en-US" sz="3000" dirty="0">
                <a:latin typeface="Geomanist" panose="02000503000000020004" pitchFamily="50" charset="0"/>
              </a:rPr>
            </a:br>
            <a:r>
              <a:rPr lang="en-US" sz="3000" dirty="0">
                <a:latin typeface="Geomanist" panose="02000503000000020004" pitchFamily="50" charset="0"/>
              </a:rPr>
              <a:t>Creator</a:t>
            </a:r>
            <a:br>
              <a:rPr lang="en-US" sz="3000" dirty="0">
                <a:latin typeface="Geomanist" panose="02000503000000020004" pitchFamily="50" charset="0"/>
              </a:rPr>
            </a:br>
            <a:r>
              <a:rPr lang="en-US" sz="3000" dirty="0">
                <a:latin typeface="Geomanist" panose="02000503000000020004" pitchFamily="50" charset="0"/>
              </a:rPr>
              <a:t> </a:t>
            </a: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01 Beginnings // The Story of God for Kids</a:t>
            </a:r>
          </a:p>
        </p:txBody>
      </p:sp>
    </p:spTree>
    <p:extLst>
      <p:ext uri="{BB962C8B-B14F-4D97-AF65-F5344CB8AC3E}">
        <p14:creationId xmlns:p14="http://schemas.microsoft.com/office/powerpoint/2010/main" val="4030308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a:t>
            </a:r>
            <a:br>
              <a:rPr lang="en-US" dirty="0">
                <a:latin typeface="Geomanist" panose="02000503000000020004" pitchFamily="50" charset="0"/>
              </a:rPr>
            </a:br>
            <a:br>
              <a:rPr lang="en-US" dirty="0">
                <a:latin typeface="Geomanist" panose="02000503000000020004" pitchFamily="50" charset="0"/>
              </a:rPr>
            </a:br>
            <a:r>
              <a:rPr lang="en-US" sz="3000" dirty="0">
                <a:latin typeface="Geomanist" panose="02000503000000020004" pitchFamily="50" charset="0"/>
              </a:rPr>
              <a:t>Eternal</a:t>
            </a:r>
            <a:br>
              <a:rPr lang="en-US" sz="3000" dirty="0">
                <a:latin typeface="Geomanist" panose="02000503000000020004" pitchFamily="50" charset="0"/>
              </a:rPr>
            </a:br>
            <a:r>
              <a:rPr lang="en-US" sz="3000" dirty="0">
                <a:latin typeface="Geomanist" panose="02000503000000020004" pitchFamily="50" charset="0"/>
              </a:rPr>
              <a:t>Creator</a:t>
            </a:r>
            <a:br>
              <a:rPr lang="en-US" sz="3000" dirty="0">
                <a:latin typeface="Geomanist" panose="02000503000000020004" pitchFamily="50" charset="0"/>
              </a:rPr>
            </a:br>
            <a:r>
              <a:rPr lang="en-US" sz="3000" dirty="0">
                <a:latin typeface="Geomanist" panose="02000503000000020004" pitchFamily="50" charset="0"/>
              </a:rPr>
              <a:t>Holy</a:t>
            </a: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01 Beginnings // The Story of God for Kids</a:t>
            </a:r>
          </a:p>
        </p:txBody>
      </p:sp>
    </p:spTree>
    <p:extLst>
      <p:ext uri="{BB962C8B-B14F-4D97-AF65-F5344CB8AC3E}">
        <p14:creationId xmlns:p14="http://schemas.microsoft.com/office/powerpoint/2010/main" val="40510486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Job</a:t>
            </a:r>
            <a:br>
              <a:rPr lang="en-US" dirty="0">
                <a:latin typeface="Geomanist" panose="02000503000000020004" pitchFamily="50" charset="0"/>
              </a:rPr>
            </a:br>
            <a:br>
              <a:rPr lang="en-US" dirty="0">
                <a:latin typeface="Geomanist" panose="02000503000000020004" pitchFamily="50" charset="0"/>
              </a:rPr>
            </a:br>
            <a:r>
              <a:rPr lang="en-US" sz="3000" dirty="0">
                <a:latin typeface="Geomanist" panose="02000503000000020004" pitchFamily="50" charset="0"/>
              </a:rPr>
              <a:t>“Where were you when I laid the earth’s foundation? Who decided its size and shape? Who measured it? What was it set up on, or who laid its cornerstone while the morning stars sang together and all the angels shouted for joy?”</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01 Beginnings // The Story of God for Kids</a:t>
            </a:r>
          </a:p>
        </p:txBody>
      </p:sp>
    </p:spTree>
    <p:extLst>
      <p:ext uri="{BB962C8B-B14F-4D97-AF65-F5344CB8AC3E}">
        <p14:creationId xmlns:p14="http://schemas.microsoft.com/office/powerpoint/2010/main" val="22612045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Angels</a:t>
            </a:r>
            <a:br>
              <a:rPr lang="en-US" dirty="0">
                <a:latin typeface="Geomanist" panose="02000503000000020004" pitchFamily="50" charset="0"/>
              </a:rPr>
            </a:br>
            <a:br>
              <a:rPr lang="en-US"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01 Beginnings // The Story of God for Kids</a:t>
            </a:r>
          </a:p>
        </p:txBody>
      </p:sp>
    </p:spTree>
    <p:extLst>
      <p:ext uri="{BB962C8B-B14F-4D97-AF65-F5344CB8AC3E}">
        <p14:creationId xmlns:p14="http://schemas.microsoft.com/office/powerpoint/2010/main" val="3530228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Angels</a:t>
            </a:r>
            <a:br>
              <a:rPr lang="en-US" dirty="0">
                <a:latin typeface="Geomanist" panose="02000503000000020004" pitchFamily="50" charset="0"/>
              </a:rPr>
            </a:br>
            <a:br>
              <a:rPr lang="en-US" dirty="0">
                <a:latin typeface="Geomanist" panose="02000503000000020004" pitchFamily="50" charset="0"/>
              </a:rPr>
            </a:br>
            <a:r>
              <a:rPr lang="en-US" sz="3000" dirty="0">
                <a:latin typeface="Geomanist" panose="02000503000000020004" pitchFamily="50" charset="0"/>
              </a:rPr>
              <a:t>Sang together</a:t>
            </a: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01 Beginnings // The Story of God for Kids</a:t>
            </a:r>
          </a:p>
        </p:txBody>
      </p:sp>
    </p:spTree>
    <p:extLst>
      <p:ext uri="{BB962C8B-B14F-4D97-AF65-F5344CB8AC3E}">
        <p14:creationId xmlns:p14="http://schemas.microsoft.com/office/powerpoint/2010/main" val="2308956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Angels</a:t>
            </a:r>
            <a:br>
              <a:rPr lang="en-US" dirty="0">
                <a:latin typeface="Geomanist" panose="02000503000000020004" pitchFamily="50" charset="0"/>
              </a:rPr>
            </a:br>
            <a:br>
              <a:rPr lang="en-US" dirty="0">
                <a:latin typeface="Geomanist" panose="02000503000000020004" pitchFamily="50" charset="0"/>
              </a:rPr>
            </a:br>
            <a:r>
              <a:rPr lang="en-US" sz="3000" dirty="0">
                <a:latin typeface="Geomanist" panose="02000503000000020004" pitchFamily="50" charset="0"/>
              </a:rPr>
              <a:t>Sang together</a:t>
            </a:r>
            <a:br>
              <a:rPr lang="en-US" sz="3000" dirty="0">
                <a:latin typeface="Geomanist" panose="02000503000000020004" pitchFamily="50" charset="0"/>
              </a:rPr>
            </a:br>
            <a:r>
              <a:rPr lang="en-US" sz="3000" dirty="0">
                <a:latin typeface="Geomanist" panose="02000503000000020004" pitchFamily="50" charset="0"/>
              </a:rPr>
              <a:t>Shouted for joy</a:t>
            </a:r>
            <a:br>
              <a:rPr lang="en-US" sz="3000" dirty="0">
                <a:latin typeface="Geomanist" panose="02000503000000020004" pitchFamily="50" charset="0"/>
              </a:rPr>
            </a:br>
            <a:r>
              <a:rPr lang="en-US" sz="3000" dirty="0">
                <a:latin typeface="Geomanist" panose="02000503000000020004" pitchFamily="50" charset="0"/>
              </a:rPr>
              <a:t> </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01 Beginnings // The Story of God for Kids</a:t>
            </a:r>
          </a:p>
        </p:txBody>
      </p:sp>
    </p:spTree>
    <p:extLst>
      <p:ext uri="{BB962C8B-B14F-4D97-AF65-F5344CB8AC3E}">
        <p14:creationId xmlns:p14="http://schemas.microsoft.com/office/powerpoint/2010/main" val="1373493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a:t>
            </a:r>
            <a:r>
              <a:rPr lang="en-US">
                <a:latin typeface="Geomanist" panose="02000503000000020004" pitchFamily="50" charset="0"/>
              </a:rPr>
              <a:t>: Angels</a:t>
            </a:r>
            <a:br>
              <a:rPr lang="en-US" dirty="0">
                <a:latin typeface="Geomanist" panose="02000503000000020004" pitchFamily="50" charset="0"/>
              </a:rPr>
            </a:br>
            <a:br>
              <a:rPr lang="en-US" dirty="0">
                <a:latin typeface="Geomanist" panose="02000503000000020004" pitchFamily="50" charset="0"/>
              </a:rPr>
            </a:br>
            <a:r>
              <a:rPr lang="en-US" sz="3000" dirty="0">
                <a:latin typeface="Geomanist" panose="02000503000000020004" pitchFamily="50" charset="0"/>
              </a:rPr>
              <a:t>Sang together</a:t>
            </a:r>
            <a:br>
              <a:rPr lang="en-US" sz="3000" dirty="0">
                <a:latin typeface="Geomanist" panose="02000503000000020004" pitchFamily="50" charset="0"/>
              </a:rPr>
            </a:br>
            <a:r>
              <a:rPr lang="en-US" sz="3000" dirty="0">
                <a:latin typeface="Geomanist" panose="02000503000000020004" pitchFamily="50" charset="0"/>
              </a:rPr>
              <a:t>Shouted for joy</a:t>
            </a:r>
            <a:br>
              <a:rPr lang="en-US" sz="3000" dirty="0">
                <a:latin typeface="Geomanist" panose="02000503000000020004" pitchFamily="50" charset="0"/>
              </a:rPr>
            </a:br>
            <a:r>
              <a:rPr lang="en-US" sz="3000" dirty="0">
                <a:latin typeface="Geomanist" panose="02000503000000020004" pitchFamily="50" charset="0"/>
              </a:rPr>
              <a:t>Giving glory to God</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01 Beginnings // The Story of God for Kids</a:t>
            </a:r>
          </a:p>
        </p:txBody>
      </p:sp>
    </p:spTree>
    <p:extLst>
      <p:ext uri="{BB962C8B-B14F-4D97-AF65-F5344CB8AC3E}">
        <p14:creationId xmlns:p14="http://schemas.microsoft.com/office/powerpoint/2010/main" val="3666320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Lucifer</a:t>
            </a:r>
            <a:br>
              <a:rPr lang="en-US" dirty="0">
                <a:latin typeface="Geomanist" panose="02000503000000020004" pitchFamily="50" charset="0"/>
              </a:rPr>
            </a:br>
            <a:br>
              <a:rPr lang="en-US"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01 Beginnings // The Story of God for Kids</a:t>
            </a:r>
          </a:p>
        </p:txBody>
      </p:sp>
    </p:spTree>
    <p:extLst>
      <p:ext uri="{BB962C8B-B14F-4D97-AF65-F5344CB8AC3E}">
        <p14:creationId xmlns:p14="http://schemas.microsoft.com/office/powerpoint/2010/main" val="21688974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Lucifer</a:t>
            </a:r>
            <a:br>
              <a:rPr lang="en-US" dirty="0">
                <a:latin typeface="Geomanist" panose="02000503000000020004" pitchFamily="50" charset="0"/>
              </a:rPr>
            </a:br>
            <a:br>
              <a:rPr lang="en-US" dirty="0">
                <a:latin typeface="Geomanist" panose="02000503000000020004" pitchFamily="50" charset="0"/>
              </a:rPr>
            </a:br>
            <a:r>
              <a:rPr lang="en-US" sz="3000" dirty="0">
                <a:latin typeface="Geomanist" panose="02000503000000020004" pitchFamily="50" charset="0"/>
              </a:rPr>
              <a:t>Most beautiful of all the angels</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01 Beginnings // The Story of God for Kids</a:t>
            </a:r>
          </a:p>
        </p:txBody>
      </p:sp>
    </p:spTree>
    <p:extLst>
      <p:ext uri="{BB962C8B-B14F-4D97-AF65-F5344CB8AC3E}">
        <p14:creationId xmlns:p14="http://schemas.microsoft.com/office/powerpoint/2010/main" val="3724522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Lucifer</a:t>
            </a:r>
            <a:br>
              <a:rPr lang="en-US" dirty="0">
                <a:latin typeface="Geomanist" panose="02000503000000020004" pitchFamily="50" charset="0"/>
              </a:rPr>
            </a:br>
            <a:br>
              <a:rPr lang="en-US" dirty="0">
                <a:latin typeface="Geomanist" panose="02000503000000020004" pitchFamily="50" charset="0"/>
              </a:rPr>
            </a:br>
            <a:r>
              <a:rPr lang="en-US" sz="3000" dirty="0">
                <a:latin typeface="Geomanist" panose="02000503000000020004" pitchFamily="50" charset="0"/>
              </a:rPr>
              <a:t>Most beautiful of all the angels</a:t>
            </a:r>
            <a:br>
              <a:rPr lang="en-US" sz="3000" dirty="0">
                <a:latin typeface="Geomanist" panose="02000503000000020004" pitchFamily="50" charset="0"/>
              </a:rPr>
            </a:br>
            <a:r>
              <a:rPr lang="en-US" sz="3000" dirty="0">
                <a:latin typeface="Geomanist" panose="02000503000000020004" pitchFamily="50" charset="0"/>
              </a:rPr>
              <a:t>Bright morning star</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01 Beginnings // The Story of God for Kids</a:t>
            </a:r>
          </a:p>
        </p:txBody>
      </p:sp>
    </p:spTree>
    <p:extLst>
      <p:ext uri="{BB962C8B-B14F-4D97-AF65-F5344CB8AC3E}">
        <p14:creationId xmlns:p14="http://schemas.microsoft.com/office/powerpoint/2010/main" val="38520186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Lucifer</a:t>
            </a:r>
            <a:br>
              <a:rPr lang="en-US" dirty="0">
                <a:latin typeface="Geomanist" panose="02000503000000020004" pitchFamily="50" charset="0"/>
              </a:rPr>
            </a:br>
            <a:br>
              <a:rPr lang="en-US" dirty="0">
                <a:latin typeface="Geomanist" panose="02000503000000020004" pitchFamily="50" charset="0"/>
              </a:rPr>
            </a:br>
            <a:r>
              <a:rPr lang="en-US" sz="3000" dirty="0">
                <a:latin typeface="Geomanist" panose="02000503000000020004" pitchFamily="50" charset="0"/>
              </a:rPr>
              <a:t>Most beautiful of all the angels</a:t>
            </a:r>
            <a:br>
              <a:rPr lang="en-US" sz="3000" dirty="0">
                <a:latin typeface="Geomanist" panose="02000503000000020004" pitchFamily="50" charset="0"/>
              </a:rPr>
            </a:br>
            <a:r>
              <a:rPr lang="en-US" sz="3000" dirty="0">
                <a:latin typeface="Geomanist" panose="02000503000000020004" pitchFamily="50" charset="0"/>
              </a:rPr>
              <a:t>Bright morning star</a:t>
            </a:r>
            <a:br>
              <a:rPr lang="en-US" sz="3000" dirty="0">
                <a:latin typeface="Geomanist" panose="02000503000000020004" pitchFamily="50" charset="0"/>
              </a:rPr>
            </a:br>
            <a:r>
              <a:rPr lang="en-US" sz="3000" dirty="0">
                <a:latin typeface="Geomanist" panose="02000503000000020004" pitchFamily="50" charset="0"/>
              </a:rPr>
              <a:t>Became jealous</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01 Beginnings // The Story of God for Kids</a:t>
            </a:r>
          </a:p>
        </p:txBody>
      </p:sp>
    </p:spTree>
    <p:extLst>
      <p:ext uri="{BB962C8B-B14F-4D97-AF65-F5344CB8AC3E}">
        <p14:creationId xmlns:p14="http://schemas.microsoft.com/office/powerpoint/2010/main" val="2389072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Lucifer</a:t>
            </a:r>
            <a:br>
              <a:rPr lang="en-US" dirty="0">
                <a:latin typeface="Geomanist" panose="02000503000000020004" pitchFamily="50" charset="0"/>
              </a:rPr>
            </a:br>
            <a:br>
              <a:rPr lang="en-US" dirty="0">
                <a:latin typeface="Geomanist" panose="02000503000000020004" pitchFamily="50" charset="0"/>
              </a:rPr>
            </a:br>
            <a:r>
              <a:rPr lang="en-US" sz="3000" dirty="0">
                <a:latin typeface="Geomanist" panose="02000503000000020004" pitchFamily="50" charset="0"/>
              </a:rPr>
              <a:t>Most beautiful of all the angels</a:t>
            </a:r>
            <a:br>
              <a:rPr lang="en-US" sz="3000" dirty="0">
                <a:latin typeface="Geomanist" panose="02000503000000020004" pitchFamily="50" charset="0"/>
              </a:rPr>
            </a:br>
            <a:r>
              <a:rPr lang="en-US" sz="3000" dirty="0">
                <a:latin typeface="Geomanist" panose="02000503000000020004" pitchFamily="50" charset="0"/>
              </a:rPr>
              <a:t>Bright morning star</a:t>
            </a:r>
            <a:br>
              <a:rPr lang="en-US" sz="3000" dirty="0">
                <a:latin typeface="Geomanist" panose="02000503000000020004" pitchFamily="50" charset="0"/>
              </a:rPr>
            </a:br>
            <a:r>
              <a:rPr lang="en-US" sz="3000" dirty="0">
                <a:latin typeface="Geomanist" panose="02000503000000020004" pitchFamily="50" charset="0"/>
              </a:rPr>
              <a:t>Became jealous</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“I will ascend to heaven and set my throne above God’s stars, and I will be like God.”</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01 Beginnings // The Story of God for Kids</a:t>
            </a:r>
          </a:p>
        </p:txBody>
      </p:sp>
    </p:spTree>
    <p:extLst>
      <p:ext uri="{BB962C8B-B14F-4D97-AF65-F5344CB8AC3E}">
        <p14:creationId xmlns:p14="http://schemas.microsoft.com/office/powerpoint/2010/main" val="37030139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Lucifer</a:t>
            </a:r>
            <a:br>
              <a:rPr lang="en-US" dirty="0">
                <a:latin typeface="Geomanist" panose="02000503000000020004" pitchFamily="50" charset="0"/>
              </a:rPr>
            </a:br>
            <a:br>
              <a:rPr lang="en-US" dirty="0">
                <a:latin typeface="Geomanist" panose="02000503000000020004" pitchFamily="50" charset="0"/>
              </a:rPr>
            </a:br>
            <a:r>
              <a:rPr lang="en-US" sz="3000" dirty="0">
                <a:latin typeface="Geomanist" panose="02000503000000020004" pitchFamily="50" charset="0"/>
              </a:rPr>
              <a:t>Most beautiful of all the angels</a:t>
            </a:r>
            <a:br>
              <a:rPr lang="en-US" sz="3000" dirty="0">
                <a:latin typeface="Geomanist" panose="02000503000000020004" pitchFamily="50" charset="0"/>
              </a:rPr>
            </a:br>
            <a:r>
              <a:rPr lang="en-US" sz="3000" dirty="0">
                <a:latin typeface="Geomanist" panose="02000503000000020004" pitchFamily="50" charset="0"/>
              </a:rPr>
              <a:t>Bright morning star</a:t>
            </a:r>
            <a:br>
              <a:rPr lang="en-US" sz="3000" dirty="0">
                <a:latin typeface="Geomanist" panose="02000503000000020004" pitchFamily="50" charset="0"/>
              </a:rPr>
            </a:br>
            <a:r>
              <a:rPr lang="en-US" sz="3000" dirty="0">
                <a:latin typeface="Geomanist" panose="02000503000000020004" pitchFamily="50" charset="0"/>
              </a:rPr>
              <a:t>Became jealous</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“I will ascend to heaven and set my throne above God’s stars, and I will be like God.”</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Convinced a third of the angels to follow him and led</a:t>
            </a:r>
            <a:br>
              <a:rPr lang="en-US" sz="3000" dirty="0">
                <a:latin typeface="Geomanist" panose="02000503000000020004" pitchFamily="50" charset="0"/>
              </a:rPr>
            </a:br>
            <a:r>
              <a:rPr lang="en-US" sz="3000" dirty="0">
                <a:latin typeface="Geomanist" panose="02000503000000020004" pitchFamily="50" charset="0"/>
              </a:rPr>
              <a:t>a rebellion against God.</a:t>
            </a:r>
            <a:br>
              <a:rPr lang="en-US" sz="3000" dirty="0">
                <a:latin typeface="Geomanist" panose="02000503000000020004" pitchFamily="50" charset="0"/>
              </a:rPr>
            </a:br>
            <a:r>
              <a:rPr lang="en-US" sz="3000" dirty="0">
                <a:latin typeface="Geomanist" panose="02000503000000020004" pitchFamily="50" charset="0"/>
              </a:rPr>
              <a:t> </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01 Beginnings // The Story of God for Kids</a:t>
            </a:r>
          </a:p>
        </p:txBody>
      </p:sp>
    </p:spTree>
    <p:extLst>
      <p:ext uri="{BB962C8B-B14F-4D97-AF65-F5344CB8AC3E}">
        <p14:creationId xmlns:p14="http://schemas.microsoft.com/office/powerpoint/2010/main" val="29393889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Lucifer</a:t>
            </a:r>
            <a:br>
              <a:rPr lang="en-US" dirty="0">
                <a:latin typeface="Geomanist" panose="02000503000000020004" pitchFamily="50" charset="0"/>
              </a:rPr>
            </a:br>
            <a:br>
              <a:rPr lang="en-US" dirty="0">
                <a:latin typeface="Geomanist" panose="02000503000000020004" pitchFamily="50" charset="0"/>
              </a:rPr>
            </a:br>
            <a:r>
              <a:rPr lang="en-US" sz="3000" dirty="0">
                <a:latin typeface="Geomanist" panose="02000503000000020004" pitchFamily="50" charset="0"/>
              </a:rPr>
              <a:t>Most beautiful of all the angels</a:t>
            </a:r>
            <a:br>
              <a:rPr lang="en-US" sz="3000" dirty="0">
                <a:latin typeface="Geomanist" panose="02000503000000020004" pitchFamily="50" charset="0"/>
              </a:rPr>
            </a:br>
            <a:r>
              <a:rPr lang="en-US" sz="3000" dirty="0">
                <a:latin typeface="Geomanist" panose="02000503000000020004" pitchFamily="50" charset="0"/>
              </a:rPr>
              <a:t>Bright morning star</a:t>
            </a:r>
            <a:br>
              <a:rPr lang="en-US" sz="3000" dirty="0">
                <a:latin typeface="Geomanist" panose="02000503000000020004" pitchFamily="50" charset="0"/>
              </a:rPr>
            </a:br>
            <a:r>
              <a:rPr lang="en-US" sz="3000" dirty="0">
                <a:latin typeface="Geomanist" panose="02000503000000020004" pitchFamily="50" charset="0"/>
              </a:rPr>
              <a:t>Became jealous</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“I will ascend to heaven and set my throne above God’s stars, and I will be like God.”</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Convinced a third of the angels to follow him and led</a:t>
            </a:r>
            <a:br>
              <a:rPr lang="en-US" sz="3000" dirty="0">
                <a:latin typeface="Geomanist" panose="02000503000000020004" pitchFamily="50" charset="0"/>
              </a:rPr>
            </a:br>
            <a:r>
              <a:rPr lang="en-US" sz="3000" dirty="0">
                <a:latin typeface="Geomanist" panose="02000503000000020004" pitchFamily="50" charset="0"/>
              </a:rPr>
              <a:t>a rebellion against God.</a:t>
            </a:r>
            <a:br>
              <a:rPr lang="en-US" sz="3000" dirty="0">
                <a:latin typeface="Geomanist" panose="02000503000000020004" pitchFamily="50" charset="0"/>
              </a:rPr>
            </a:br>
            <a:r>
              <a:rPr lang="en-US" sz="3000" dirty="0">
                <a:latin typeface="Geomanist" panose="02000503000000020004" pitchFamily="50" charset="0"/>
              </a:rPr>
              <a:t>Fallen angels are called demons.</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01 Beginnings // The Story of God for Kids</a:t>
            </a:r>
          </a:p>
        </p:txBody>
      </p:sp>
    </p:spTree>
    <p:extLst>
      <p:ext uri="{BB962C8B-B14F-4D97-AF65-F5344CB8AC3E}">
        <p14:creationId xmlns:p14="http://schemas.microsoft.com/office/powerpoint/2010/main" val="42633955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Lucifer</a:t>
            </a:r>
            <a:br>
              <a:rPr lang="en-US" dirty="0">
                <a:latin typeface="Geomanist" panose="02000503000000020004" pitchFamily="50" charset="0"/>
              </a:rPr>
            </a:br>
            <a:br>
              <a:rPr lang="en-US"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01 Beginnings // The Story of God for Kids</a:t>
            </a:r>
          </a:p>
        </p:txBody>
      </p:sp>
    </p:spTree>
    <p:extLst>
      <p:ext uri="{BB962C8B-B14F-4D97-AF65-F5344CB8AC3E}">
        <p14:creationId xmlns:p14="http://schemas.microsoft.com/office/powerpoint/2010/main" val="9719107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Lucifer</a:t>
            </a:r>
            <a:br>
              <a:rPr lang="en-US" dirty="0">
                <a:latin typeface="Geomanist" panose="02000503000000020004" pitchFamily="50" charset="0"/>
              </a:rPr>
            </a:br>
            <a:br>
              <a:rPr lang="en-US" dirty="0">
                <a:latin typeface="Geomanist" panose="02000503000000020004" pitchFamily="50" charset="0"/>
              </a:rPr>
            </a:br>
            <a:r>
              <a:rPr lang="en-US" sz="3000" dirty="0">
                <a:latin typeface="Geomanist" panose="02000503000000020004" pitchFamily="50" charset="0"/>
              </a:rPr>
              <a:t>All rebellion against God and His ways is called sin, but God knew what Lucifer was thinking and doing because He knows everything.</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01 Beginnings // The Story of God for Kids</a:t>
            </a:r>
          </a:p>
        </p:txBody>
      </p:sp>
    </p:spTree>
    <p:extLst>
      <p:ext uri="{BB962C8B-B14F-4D97-AF65-F5344CB8AC3E}">
        <p14:creationId xmlns:p14="http://schemas.microsoft.com/office/powerpoint/2010/main" val="37871121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Lucifer</a:t>
            </a:r>
            <a:br>
              <a:rPr lang="en-US" dirty="0">
                <a:latin typeface="Geomanist" panose="02000503000000020004" pitchFamily="50" charset="0"/>
              </a:rPr>
            </a:br>
            <a:br>
              <a:rPr lang="en-US" dirty="0">
                <a:latin typeface="Geomanist" panose="02000503000000020004" pitchFamily="50" charset="0"/>
              </a:rPr>
            </a:br>
            <a:r>
              <a:rPr lang="en-US" sz="3000" dirty="0">
                <a:latin typeface="Geomanist" panose="02000503000000020004" pitchFamily="50" charset="0"/>
              </a:rPr>
              <a:t>All rebellion against God and His ways is called sin, but God knew what Lucifer was thinking and doing because He knows everything.</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Because of God’s perfect goodness, evil is never allowed to remain in His presence.</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 </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01 Beginnings // The Story of God for Kids</a:t>
            </a:r>
          </a:p>
        </p:txBody>
      </p:sp>
    </p:spTree>
    <p:extLst>
      <p:ext uri="{BB962C8B-B14F-4D97-AF65-F5344CB8AC3E}">
        <p14:creationId xmlns:p14="http://schemas.microsoft.com/office/powerpoint/2010/main" val="33851307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Lucifer</a:t>
            </a:r>
            <a:br>
              <a:rPr lang="en-US" dirty="0">
                <a:latin typeface="Geomanist" panose="02000503000000020004" pitchFamily="50" charset="0"/>
              </a:rPr>
            </a:br>
            <a:br>
              <a:rPr lang="en-US" dirty="0">
                <a:latin typeface="Geomanist" panose="02000503000000020004" pitchFamily="50" charset="0"/>
              </a:rPr>
            </a:br>
            <a:r>
              <a:rPr lang="en-US" sz="3000" dirty="0">
                <a:latin typeface="Geomanist" panose="02000503000000020004" pitchFamily="50" charset="0"/>
              </a:rPr>
              <a:t>All rebellion against God and His ways is called sin, but God knew what Lucifer was thinking and doing because He knows everything.</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Because of God’s perfect goodness, evil is never allowed to remain in His presence.</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God cast Lucifer and his followers down to the earth.</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01 Beginnings // The Story of God for Kids</a:t>
            </a:r>
          </a:p>
        </p:txBody>
      </p:sp>
    </p:spTree>
    <p:extLst>
      <p:ext uri="{BB962C8B-B14F-4D97-AF65-F5344CB8AC3E}">
        <p14:creationId xmlns:p14="http://schemas.microsoft.com/office/powerpoint/2010/main" val="32164777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Satan</a:t>
            </a:r>
            <a:br>
              <a:rPr lang="en-US" dirty="0">
                <a:latin typeface="Geomanist" panose="02000503000000020004" pitchFamily="50" charset="0"/>
              </a:rPr>
            </a:br>
            <a:br>
              <a:rPr lang="en-US"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01 Beginnings // The Story of God for Kids</a:t>
            </a:r>
          </a:p>
        </p:txBody>
      </p:sp>
    </p:spTree>
    <p:extLst>
      <p:ext uri="{BB962C8B-B14F-4D97-AF65-F5344CB8AC3E}">
        <p14:creationId xmlns:p14="http://schemas.microsoft.com/office/powerpoint/2010/main" val="5967622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Satan</a:t>
            </a:r>
            <a:br>
              <a:rPr lang="en-US" dirty="0">
                <a:latin typeface="Geomanist" panose="02000503000000020004" pitchFamily="50" charset="0"/>
              </a:rPr>
            </a:br>
            <a:br>
              <a:rPr lang="en-US" dirty="0">
                <a:latin typeface="Geomanist" panose="02000503000000020004" pitchFamily="50" charset="0"/>
              </a:rPr>
            </a:br>
            <a:r>
              <a:rPr lang="en-US" sz="3000" dirty="0">
                <a:latin typeface="Geomanist" panose="02000503000000020004" pitchFamily="50" charset="0"/>
              </a:rPr>
              <a:t>Adversary</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01 Beginnings // The Story of God for Kids</a:t>
            </a:r>
          </a:p>
        </p:txBody>
      </p:sp>
    </p:spTree>
    <p:extLst>
      <p:ext uri="{BB962C8B-B14F-4D97-AF65-F5344CB8AC3E}">
        <p14:creationId xmlns:p14="http://schemas.microsoft.com/office/powerpoint/2010/main" val="20833460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Satan</a:t>
            </a:r>
            <a:br>
              <a:rPr lang="en-US" dirty="0">
                <a:latin typeface="Geomanist" panose="02000503000000020004" pitchFamily="50" charset="0"/>
              </a:rPr>
            </a:br>
            <a:br>
              <a:rPr lang="en-US" dirty="0">
                <a:latin typeface="Geomanist" panose="02000503000000020004" pitchFamily="50" charset="0"/>
              </a:rPr>
            </a:br>
            <a:r>
              <a:rPr lang="en-US" sz="3000" dirty="0">
                <a:latin typeface="Geomanist" panose="02000503000000020004" pitchFamily="50" charset="0"/>
              </a:rPr>
              <a:t>Adversary</a:t>
            </a:r>
            <a:br>
              <a:rPr lang="en-US" sz="3000" dirty="0">
                <a:latin typeface="Geomanist" panose="02000503000000020004" pitchFamily="50" charset="0"/>
              </a:rPr>
            </a:br>
            <a:r>
              <a:rPr lang="en-US" sz="3000" dirty="0">
                <a:latin typeface="Geomanist" panose="02000503000000020004" pitchFamily="50" charset="0"/>
              </a:rPr>
              <a:t>Enemy</a:t>
            </a: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01 Beginnings // The Story of God for Kids</a:t>
            </a:r>
          </a:p>
        </p:txBody>
      </p:sp>
    </p:spTree>
    <p:extLst>
      <p:ext uri="{BB962C8B-B14F-4D97-AF65-F5344CB8AC3E}">
        <p14:creationId xmlns:p14="http://schemas.microsoft.com/office/powerpoint/2010/main" val="28973124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Satan</a:t>
            </a:r>
            <a:br>
              <a:rPr lang="en-US" dirty="0">
                <a:latin typeface="Geomanist" panose="02000503000000020004" pitchFamily="50" charset="0"/>
              </a:rPr>
            </a:br>
            <a:br>
              <a:rPr lang="en-US" dirty="0">
                <a:latin typeface="Geomanist" panose="02000503000000020004" pitchFamily="50" charset="0"/>
              </a:rPr>
            </a:br>
            <a:r>
              <a:rPr lang="en-US" sz="3000" dirty="0">
                <a:latin typeface="Geomanist" panose="02000503000000020004" pitchFamily="50" charset="0"/>
              </a:rPr>
              <a:t>Adversary</a:t>
            </a:r>
            <a:br>
              <a:rPr lang="en-US" sz="3000" dirty="0">
                <a:latin typeface="Geomanist" panose="02000503000000020004" pitchFamily="50" charset="0"/>
              </a:rPr>
            </a:br>
            <a:r>
              <a:rPr lang="en-US" sz="3000" dirty="0">
                <a:latin typeface="Geomanist" panose="02000503000000020004" pitchFamily="50" charset="0"/>
              </a:rPr>
              <a:t>Enemy</a:t>
            </a:r>
            <a:br>
              <a:rPr lang="en-US" sz="3000" dirty="0">
                <a:latin typeface="Geomanist" panose="02000503000000020004" pitchFamily="50" charset="0"/>
              </a:rPr>
            </a:br>
            <a:r>
              <a:rPr lang="en-US" sz="3000" dirty="0">
                <a:latin typeface="Geomanist" panose="02000503000000020004" pitchFamily="50" charset="0"/>
              </a:rPr>
              <a:t>Accuser</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 </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01 Beginnings // The Story of God for Kids</a:t>
            </a:r>
          </a:p>
        </p:txBody>
      </p:sp>
    </p:spTree>
    <p:extLst>
      <p:ext uri="{BB962C8B-B14F-4D97-AF65-F5344CB8AC3E}">
        <p14:creationId xmlns:p14="http://schemas.microsoft.com/office/powerpoint/2010/main" val="11385347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Satan</a:t>
            </a:r>
            <a:br>
              <a:rPr lang="en-US" dirty="0">
                <a:latin typeface="Geomanist" panose="02000503000000020004" pitchFamily="50" charset="0"/>
              </a:rPr>
            </a:br>
            <a:br>
              <a:rPr lang="en-US" dirty="0">
                <a:latin typeface="Geomanist" panose="02000503000000020004" pitchFamily="50" charset="0"/>
              </a:rPr>
            </a:br>
            <a:r>
              <a:rPr lang="en-US" sz="3000" dirty="0">
                <a:latin typeface="Geomanist" panose="02000503000000020004" pitchFamily="50" charset="0"/>
              </a:rPr>
              <a:t>Adversary</a:t>
            </a:r>
            <a:br>
              <a:rPr lang="en-US" sz="3000" dirty="0">
                <a:latin typeface="Geomanist" panose="02000503000000020004" pitchFamily="50" charset="0"/>
              </a:rPr>
            </a:br>
            <a:r>
              <a:rPr lang="en-US" sz="3000" dirty="0">
                <a:latin typeface="Geomanist" panose="02000503000000020004" pitchFamily="50" charset="0"/>
              </a:rPr>
              <a:t>Enemy</a:t>
            </a:r>
            <a:br>
              <a:rPr lang="en-US" sz="3000" dirty="0">
                <a:latin typeface="Geomanist" panose="02000503000000020004" pitchFamily="50" charset="0"/>
              </a:rPr>
            </a:br>
            <a:r>
              <a:rPr lang="en-US" sz="3000" dirty="0">
                <a:latin typeface="Geomanist" panose="02000503000000020004" pitchFamily="50" charset="0"/>
              </a:rPr>
              <a:t>Accuser</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Satan is against God.</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01 Beginnings // The Story of God for Kids</a:t>
            </a:r>
          </a:p>
        </p:txBody>
      </p:sp>
    </p:spTree>
    <p:extLst>
      <p:ext uri="{BB962C8B-B14F-4D97-AF65-F5344CB8AC3E}">
        <p14:creationId xmlns:p14="http://schemas.microsoft.com/office/powerpoint/2010/main" val="31125132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211</TotalTime>
  <Words>302</Words>
  <Application>Microsoft Office PowerPoint</Application>
  <PresentationFormat>Widescreen</PresentationFormat>
  <Paragraphs>52</Paragraphs>
  <Slides>26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Calibri Light</vt:lpstr>
      <vt:lpstr>Geomanist</vt:lpstr>
      <vt:lpstr>Office Theme</vt:lpstr>
      <vt:lpstr>Beginnings  Story from Genesis 1-3, Psalm 8, Job 38, Isaiah 14, Ezekiel 28, and Revelation 12</vt:lpstr>
      <vt:lpstr>God     </vt:lpstr>
      <vt:lpstr>God  Eternal   </vt:lpstr>
      <vt:lpstr>God  Eternal Creator   </vt:lpstr>
      <vt:lpstr>God  Eternal Creator Holy </vt:lpstr>
      <vt:lpstr>God: Job  “Where were you when I laid the earth’s foundation? Who decided its size and shape? Who measured it? What was it set up on, or who laid its cornerstone while the morning stars sang together and all the angels shouted for joy?”</vt:lpstr>
      <vt:lpstr>God: Angels   </vt:lpstr>
      <vt:lpstr>God: Angels  Sang together </vt:lpstr>
      <vt:lpstr>God: Angels  Sang together Shouted for joy  </vt:lpstr>
      <vt:lpstr>God: Angels  Sang together Shouted for joy Giving glory to God</vt:lpstr>
      <vt:lpstr>God: Lucifer          </vt:lpstr>
      <vt:lpstr>God: Lucifer  Most beautiful of all the angels        </vt:lpstr>
      <vt:lpstr>God: Lucifer  Most beautiful of all the angels Bright morning star       </vt:lpstr>
      <vt:lpstr>God: Lucifer  Most beautiful of all the angels Bright morning star Became jealous      </vt:lpstr>
      <vt:lpstr>God: Lucifer  Most beautiful of all the angels Bright morning star Became jealous  “I will ascend to heaven and set my throne above God’s stars, and I will be like God.”   </vt:lpstr>
      <vt:lpstr>God: Lucifer  Most beautiful of all the angels Bright morning star Became jealous  “I will ascend to heaven and set my throne above God’s stars, and I will be like God.”  Convinced a third of the angels to follow him and led a rebellion against God.  </vt:lpstr>
      <vt:lpstr>God: Lucifer  Most beautiful of all the angels Bright morning star Became jealous  “I will ascend to heaven and set my throne above God’s stars, and I will be like God.”  Convinced a third of the angels to follow him and led a rebellion against God. Fallen angels are called demons.</vt:lpstr>
      <vt:lpstr>God: Lucifer       </vt:lpstr>
      <vt:lpstr>God: Lucifer  All rebellion against God and His ways is called sin, but God knew what Lucifer was thinking and doing because He knows everything.    </vt:lpstr>
      <vt:lpstr>God: Lucifer  All rebellion against God and His ways is called sin, but God knew what Lucifer was thinking and doing because He knows everything.  Because of God’s perfect goodness, evil is never allowed to remain in His presence.   </vt:lpstr>
      <vt:lpstr>God: Lucifer  All rebellion against God and His ways is called sin, but God knew what Lucifer was thinking and doing because He knows everything.  Because of God’s perfect goodness, evil is never allowed to remain in His presence.  God cast Lucifer and his followers down to the earth.</vt:lpstr>
      <vt:lpstr>God: Satan     </vt:lpstr>
      <vt:lpstr>God: Satan  Adversary   </vt:lpstr>
      <vt:lpstr>God: Satan  Adversary Enemy  </vt:lpstr>
      <vt:lpstr>God: Satan  Adversary Enemy Accuser   </vt:lpstr>
      <vt:lpstr>God: Satan  Adversary Enemy Accuser  Satan is against God.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your middle name?</dc:title>
  <dc:creator>Jeremy Mavis</dc:creator>
  <cp:lastModifiedBy>Jeremy Mavis</cp:lastModifiedBy>
  <cp:revision>22</cp:revision>
  <dcterms:created xsi:type="dcterms:W3CDTF">2018-09-05T21:49:39Z</dcterms:created>
  <dcterms:modified xsi:type="dcterms:W3CDTF">2019-01-10T17:03:01Z</dcterms:modified>
</cp:coreProperties>
</file>