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70" r:id="rId8"/>
    <p:sldId id="264" r:id="rId9"/>
    <p:sldId id="271" r:id="rId10"/>
    <p:sldId id="265" r:id="rId11"/>
    <p:sldId id="272" r:id="rId12"/>
    <p:sldId id="266" r:id="rId13"/>
    <p:sldId id="268" r:id="rId14"/>
    <p:sldId id="273" r:id="rId15"/>
    <p:sldId id="269" r:id="rId16"/>
    <p:sldId id="274" r:id="rId17"/>
    <p:sldId id="275" r:id="rId18"/>
    <p:sldId id="276" r:id="rId19"/>
    <p:sldId id="277" r:id="rId20"/>
    <p:sldId id="282" r:id="rId21"/>
    <p:sldId id="283" r:id="rId22"/>
    <p:sldId id="284" r:id="rId23"/>
    <p:sldId id="278" r:id="rId24"/>
    <p:sldId id="285" r:id="rId25"/>
    <p:sldId id="286" r:id="rId26"/>
    <p:sldId id="287" r:id="rId27"/>
    <p:sldId id="288" r:id="rId28"/>
    <p:sldId id="279" r:id="rId29"/>
    <p:sldId id="289" r:id="rId30"/>
    <p:sldId id="290" r:id="rId31"/>
    <p:sldId id="291" r:id="rId32"/>
    <p:sldId id="280" r:id="rId33"/>
    <p:sldId id="292" r:id="rId34"/>
    <p:sldId id="293" r:id="rId35"/>
    <p:sldId id="294" r:id="rId36"/>
    <p:sldId id="295" r:id="rId37"/>
    <p:sldId id="296" r:id="rId38"/>
    <p:sldId id="297" r:id="rId39"/>
    <p:sldId id="281" r:id="rId40"/>
    <p:sldId id="298" r:id="rId41"/>
    <p:sldId id="299" r:id="rId42"/>
    <p:sldId id="300" r:id="rId43"/>
    <p:sldId id="301" r:id="rId44"/>
    <p:sldId id="30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1-23 and Psalm 8</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24789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Lower than the angels</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398572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Lower than the angels</a:t>
            </a:r>
            <a:br>
              <a:rPr lang="en-US" sz="3000" dirty="0">
                <a:latin typeface="Geomanist" panose="02000503000000020004" pitchFamily="50" charset="0"/>
              </a:rPr>
            </a:br>
            <a:r>
              <a:rPr lang="en-US" sz="3000" dirty="0">
                <a:latin typeface="Geomanist" panose="02000503000000020004" pitchFamily="50" charset="0"/>
              </a:rPr>
              <a:t>Prepared the earth to be a place for humans to live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139753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839475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008941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305012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617982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976454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392542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483769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325497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91634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Waters=Seas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464494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Waters=Seas</a:t>
            </a:r>
            <a:br>
              <a:rPr lang="en-US" sz="3000" dirty="0">
                <a:latin typeface="Geomanist" panose="02000503000000020004" pitchFamily="50" charset="0"/>
              </a:rPr>
            </a:br>
            <a:r>
              <a:rPr lang="en-US" sz="3000" dirty="0">
                <a:latin typeface="Geomanist" panose="02000503000000020004" pitchFamily="50" charset="0"/>
              </a:rPr>
              <a:t>Grew plants, flowers, trees with seeds to reproduce</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875974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Waters=Seas</a:t>
            </a:r>
            <a:br>
              <a:rPr lang="en-US" sz="3000" dirty="0">
                <a:latin typeface="Geomanist" panose="02000503000000020004" pitchFamily="50" charset="0"/>
              </a:rPr>
            </a:br>
            <a:r>
              <a:rPr lang="en-US" sz="3000" dirty="0">
                <a:latin typeface="Geomanist" panose="02000503000000020004" pitchFamily="50" charset="0"/>
              </a:rPr>
              <a:t>Grew plants, flowers, trees with seeds to reproduce</a:t>
            </a:r>
            <a:br>
              <a:rPr lang="en-US" sz="3000" dirty="0">
                <a:latin typeface="Geomanist" panose="02000503000000020004" pitchFamily="50" charset="0"/>
              </a:rPr>
            </a:br>
            <a:r>
              <a:rPr lang="en-US" sz="3000" dirty="0">
                <a:latin typeface="Geomanist" panose="02000503000000020004" pitchFamily="50" charset="0"/>
              </a:rPr>
              <a:t>Created sun, moon and stars (different days and seasons)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915508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Waters=Seas</a:t>
            </a:r>
            <a:br>
              <a:rPr lang="en-US" sz="3000" dirty="0">
                <a:latin typeface="Geomanist" panose="02000503000000020004" pitchFamily="50" charset="0"/>
              </a:rPr>
            </a:br>
            <a:r>
              <a:rPr lang="en-US" sz="3000" dirty="0">
                <a:latin typeface="Geomanist" panose="02000503000000020004" pitchFamily="50" charset="0"/>
              </a:rPr>
              <a:t>Grew plants, flowers, trees with seeds to reproduce</a:t>
            </a:r>
            <a:br>
              <a:rPr lang="en-US" sz="3000" dirty="0">
                <a:latin typeface="Geomanist" panose="02000503000000020004" pitchFamily="50" charset="0"/>
              </a:rPr>
            </a:br>
            <a:r>
              <a:rPr lang="en-US" sz="3000" dirty="0">
                <a:latin typeface="Geomanist" panose="02000503000000020004" pitchFamily="50" charset="0"/>
              </a:rPr>
              <a:t>Created sun, moon and stars (different days and seasons)</a:t>
            </a:r>
            <a:br>
              <a:rPr lang="en-US" sz="3000" dirty="0">
                <a:latin typeface="Geomanist" panose="02000503000000020004" pitchFamily="50" charset="0"/>
              </a:rPr>
            </a:br>
            <a:r>
              <a:rPr lang="en-US" sz="3000" dirty="0">
                <a:latin typeface="Geomanist" panose="02000503000000020004" pitchFamily="50" charset="0"/>
              </a:rPr>
              <a:t>Filled seas with fish, sky with birds, land with animals</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043753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Earth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Light=Day</a:t>
            </a:r>
            <a:br>
              <a:rPr lang="en-US" sz="3000" dirty="0">
                <a:latin typeface="Geomanist" panose="02000503000000020004" pitchFamily="50" charset="0"/>
              </a:rPr>
            </a:br>
            <a:r>
              <a:rPr lang="en-US" sz="3000" dirty="0">
                <a:latin typeface="Geomanist" panose="02000503000000020004" pitchFamily="50" charset="0"/>
              </a:rPr>
              <a:t>Darkness=Night</a:t>
            </a:r>
            <a:br>
              <a:rPr lang="en-US" sz="3000" dirty="0">
                <a:latin typeface="Geomanist" panose="02000503000000020004" pitchFamily="50" charset="0"/>
              </a:rPr>
            </a:br>
            <a:r>
              <a:rPr lang="en-US" sz="3000" dirty="0">
                <a:latin typeface="Geomanist" panose="02000503000000020004" pitchFamily="50" charset="0"/>
              </a:rPr>
              <a:t>Sky</a:t>
            </a:r>
            <a:br>
              <a:rPr lang="en-US" sz="3000" dirty="0">
                <a:latin typeface="Geomanist" panose="02000503000000020004" pitchFamily="50" charset="0"/>
              </a:rPr>
            </a:br>
            <a:r>
              <a:rPr lang="en-US" sz="3000" dirty="0">
                <a:latin typeface="Geomanist" panose="02000503000000020004" pitchFamily="50" charset="0"/>
              </a:rPr>
              <a:t>Moved back the waters=Land</a:t>
            </a:r>
            <a:br>
              <a:rPr lang="en-US" sz="3000" dirty="0">
                <a:latin typeface="Geomanist" panose="02000503000000020004" pitchFamily="50" charset="0"/>
              </a:rPr>
            </a:br>
            <a:r>
              <a:rPr lang="en-US" sz="3000" dirty="0">
                <a:latin typeface="Geomanist" panose="02000503000000020004" pitchFamily="50" charset="0"/>
              </a:rPr>
              <a:t>Waters=Seas</a:t>
            </a:r>
            <a:br>
              <a:rPr lang="en-US" sz="3000" dirty="0">
                <a:latin typeface="Geomanist" panose="02000503000000020004" pitchFamily="50" charset="0"/>
              </a:rPr>
            </a:br>
            <a:r>
              <a:rPr lang="en-US" sz="3000" dirty="0">
                <a:latin typeface="Geomanist" panose="02000503000000020004" pitchFamily="50" charset="0"/>
              </a:rPr>
              <a:t>Grew plants, flowers, trees with seeds to reproduce</a:t>
            </a:r>
            <a:br>
              <a:rPr lang="en-US" sz="3000" dirty="0">
                <a:latin typeface="Geomanist" panose="02000503000000020004" pitchFamily="50" charset="0"/>
              </a:rPr>
            </a:br>
            <a:r>
              <a:rPr lang="en-US" sz="3000" dirty="0">
                <a:latin typeface="Geomanist" panose="02000503000000020004" pitchFamily="50" charset="0"/>
              </a:rPr>
              <a:t>Created sun, moon and stars (different days and seasons)</a:t>
            </a:r>
            <a:br>
              <a:rPr lang="en-US" sz="3000" dirty="0">
                <a:latin typeface="Geomanist" panose="02000503000000020004" pitchFamily="50" charset="0"/>
              </a:rPr>
            </a:br>
            <a:r>
              <a:rPr lang="en-US" sz="3000" dirty="0">
                <a:latin typeface="Geomanist" panose="02000503000000020004" pitchFamily="50" charset="0"/>
              </a:rPr>
              <a:t>Filled seas with fish, sky with birds, land with animals</a:t>
            </a:r>
            <a:br>
              <a:rPr lang="en-US" sz="3000" dirty="0">
                <a:latin typeface="Geomanist" panose="02000503000000020004" pitchFamily="50" charset="0"/>
              </a:rPr>
            </a:br>
            <a:br>
              <a:rPr lang="en-US" sz="3000" dirty="0">
                <a:latin typeface="Geomanist" panose="02000503000000020004" pitchFamily="50" charset="0"/>
              </a:rPr>
            </a:br>
            <a:r>
              <a:rPr lang="en-US" dirty="0">
                <a:latin typeface="Geomanist" panose="02000503000000020004" pitchFamily="50" charset="0"/>
              </a:rPr>
              <a:t>“This is good!”</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85288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46035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“Let us make humans in our image, to be like us. They will be in charge of the earth and the plants and the animals that live on it.”</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390383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“Let us make humans in our image, to be like us. They will be in charge of the earth and the plants and the animals that live on it.”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formed man from the dust of the ground.</a:t>
            </a:r>
            <a:br>
              <a:rPr lang="en-US" sz="3000" dirty="0">
                <a:latin typeface="Geomanist" panose="02000503000000020004" pitchFamily="50" charset="0"/>
              </a:rPr>
            </a:br>
            <a:r>
              <a:rPr lang="en-US" sz="3000" dirty="0">
                <a:latin typeface="Geomanist" panose="02000503000000020004" pitchFamily="50" charset="0"/>
              </a:rPr>
              <a:t>God breathed His own breath into man.</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160496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“Let us make humans in our image, to be like us. They will be in charge of the earth and the plants and the animals that live on it.”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formed man from the dust of the ground.</a:t>
            </a:r>
            <a:br>
              <a:rPr lang="en-US" sz="3000" dirty="0">
                <a:latin typeface="Geomanist" panose="02000503000000020004" pitchFamily="50" charset="0"/>
              </a:rPr>
            </a:br>
            <a:r>
              <a:rPr lang="en-US" sz="3000" dirty="0">
                <a:latin typeface="Geomanist" panose="02000503000000020004" pitchFamily="50" charset="0"/>
              </a:rPr>
              <a:t>God breathed His own breath into man.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Name: ADAM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919402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Garden of Eden</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498094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Garden of Eden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place where Adam had everything he needed to live the best kind of life.</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424589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Garden of Eden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place where Adam had everything he needed to live the best kind of life.</a:t>
            </a:r>
            <a:br>
              <a:rPr lang="en-US" sz="3000" dirty="0">
                <a:latin typeface="Geomanist" panose="02000503000000020004" pitchFamily="50" charset="0"/>
              </a:rPr>
            </a:br>
            <a:r>
              <a:rPr lang="en-US" sz="3000" dirty="0">
                <a:latin typeface="Geomanist" panose="02000503000000020004" pitchFamily="50" charset="0"/>
              </a:rPr>
              <a:t>Trees with lots of fruit to eat.</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501749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Garden of Eden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place where Adam had everything he needed to live the best kind of life.</a:t>
            </a:r>
            <a:br>
              <a:rPr lang="en-US" sz="3000" dirty="0">
                <a:latin typeface="Geomanist" panose="02000503000000020004" pitchFamily="50" charset="0"/>
              </a:rPr>
            </a:br>
            <a:r>
              <a:rPr lang="en-US" sz="3000" dirty="0">
                <a:latin typeface="Geomanist" panose="02000503000000020004" pitchFamily="50" charset="0"/>
              </a:rPr>
              <a:t>Trees with lots of fruit to eat.</a:t>
            </a:r>
            <a:br>
              <a:rPr lang="en-US" sz="3000" dirty="0">
                <a:latin typeface="Geomanist" panose="02000503000000020004" pitchFamily="50" charset="0"/>
              </a:rPr>
            </a:br>
            <a:r>
              <a:rPr lang="en-US" sz="3000" dirty="0">
                <a:latin typeface="Geomanist" panose="02000503000000020004" pitchFamily="50" charset="0"/>
              </a:rPr>
              <a:t>Adam given responsibility to take care of the garden and creatures.</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636707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Garden of Eden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place where Adam had everything he needed to live the best kind of life.</a:t>
            </a:r>
            <a:br>
              <a:rPr lang="en-US" sz="3000" dirty="0">
                <a:latin typeface="Geomanist" panose="02000503000000020004" pitchFamily="50" charset="0"/>
              </a:rPr>
            </a:br>
            <a:r>
              <a:rPr lang="en-US" sz="3000" dirty="0">
                <a:latin typeface="Geomanist" panose="02000503000000020004" pitchFamily="50" charset="0"/>
              </a:rPr>
              <a:t>Trees with lots of fruit to eat.</a:t>
            </a:r>
            <a:br>
              <a:rPr lang="en-US" sz="3000" dirty="0">
                <a:latin typeface="Geomanist" panose="02000503000000020004" pitchFamily="50" charset="0"/>
              </a:rPr>
            </a:br>
            <a:r>
              <a:rPr lang="en-US" sz="3000" dirty="0">
                <a:latin typeface="Geomanist" panose="02000503000000020004" pitchFamily="50" charset="0"/>
              </a:rPr>
              <a:t>Adam given responsibility to take care of the garden and creatures.</a:t>
            </a:r>
            <a:br>
              <a:rPr lang="en-US" sz="3000" dirty="0">
                <a:latin typeface="Geomanist" panose="02000503000000020004" pitchFamily="50" charset="0"/>
              </a:rPr>
            </a:br>
            <a:r>
              <a:rPr lang="en-US" sz="3000" dirty="0">
                <a:latin typeface="Geomanist" panose="02000503000000020004" pitchFamily="50" charset="0"/>
              </a:rPr>
              <a:t>Adam named all the animals.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59264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Two Trees</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248549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Two Trees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Tree of Life</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795603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Two Trees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Tree of Life</a:t>
            </a:r>
            <a:br>
              <a:rPr lang="en-US" sz="3000" dirty="0">
                <a:latin typeface="Geomanist" panose="02000503000000020004" pitchFamily="50" charset="0"/>
              </a:rPr>
            </a:br>
            <a:r>
              <a:rPr lang="en-US" sz="3000" dirty="0">
                <a:latin typeface="Geomanist" panose="02000503000000020004" pitchFamily="50" charset="0"/>
              </a:rPr>
              <a:t>Tree of the Knowledge of Good and Evil</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192436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Two Trees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Tree of Life</a:t>
            </a:r>
            <a:br>
              <a:rPr lang="en-US" sz="3000" dirty="0">
                <a:latin typeface="Geomanist" panose="02000503000000020004" pitchFamily="50" charset="0"/>
              </a:rPr>
            </a:br>
            <a:r>
              <a:rPr lang="en-US" sz="3000" dirty="0">
                <a:latin typeface="Geomanist" panose="02000503000000020004" pitchFamily="50" charset="0"/>
              </a:rPr>
              <a:t>Tree of the Knowledge of Good and Evil</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“If you eat fruit from the Tree of the Knowledge of Good and Evil, you will die for sure.”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536776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365984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86571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deep sleep.</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712181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deep sleep.</a:t>
            </a:r>
            <a:br>
              <a:rPr lang="en-US" sz="3000" dirty="0">
                <a:latin typeface="Geomanist" panose="02000503000000020004" pitchFamily="50" charset="0"/>
              </a:rPr>
            </a:br>
            <a:r>
              <a:rPr lang="en-US" sz="3000" dirty="0">
                <a:latin typeface="Geomanist" panose="02000503000000020004" pitchFamily="50" charset="0"/>
              </a:rPr>
              <a:t>God took a rib out of Adam and made the rib into a woman.</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1024394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deep sleep.</a:t>
            </a:r>
            <a:br>
              <a:rPr lang="en-US" sz="3000" dirty="0">
                <a:latin typeface="Geomanist" panose="02000503000000020004" pitchFamily="50" charset="0"/>
              </a:rPr>
            </a:br>
            <a:r>
              <a:rPr lang="en-US" sz="3000" dirty="0">
                <a:latin typeface="Geomanist" panose="02000503000000020004" pitchFamily="50" charset="0"/>
              </a:rPr>
              <a:t>God took a rib out of Adam and made the rib into a woman.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Name: Eve</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033218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deep sleep.</a:t>
            </a:r>
            <a:br>
              <a:rPr lang="en-US" sz="3000" dirty="0">
                <a:latin typeface="Geomanist" panose="02000503000000020004" pitchFamily="50" charset="0"/>
              </a:rPr>
            </a:br>
            <a:r>
              <a:rPr lang="en-US" sz="3000" dirty="0">
                <a:latin typeface="Geomanist" panose="02000503000000020004" pitchFamily="50" charset="0"/>
              </a:rPr>
              <a:t>God took a rib out of Adam and made the rib into a woman.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Name: Eve</a:t>
            </a:r>
            <a:br>
              <a:rPr lang="en-US" sz="3000" dirty="0">
                <a:latin typeface="Geomanist" panose="02000503000000020004" pitchFamily="50" charset="0"/>
              </a:rPr>
            </a:br>
            <a:r>
              <a:rPr lang="en-US" sz="3000" dirty="0" err="1">
                <a:latin typeface="Geomanist" panose="02000503000000020004" pitchFamily="50" charset="0"/>
              </a:rPr>
              <a:t>Eve</a:t>
            </a:r>
            <a:r>
              <a:rPr lang="en-US" sz="3000" dirty="0">
                <a:latin typeface="Geomanist" panose="02000503000000020004" pitchFamily="50" charset="0"/>
              </a:rPr>
              <a:t> means “Giver of Life”</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736319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is not good for man to be alone. I will make a helper for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deep sleep.</a:t>
            </a:r>
            <a:br>
              <a:rPr lang="en-US" sz="3000" dirty="0">
                <a:latin typeface="Geomanist" panose="02000503000000020004" pitchFamily="50" charset="0"/>
              </a:rPr>
            </a:br>
            <a:r>
              <a:rPr lang="en-US" sz="3000" dirty="0">
                <a:latin typeface="Geomanist" panose="02000503000000020004" pitchFamily="50" charset="0"/>
              </a:rPr>
              <a:t>God took a rib out of Adam and made the rib into a woman.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Name: Eve</a:t>
            </a:r>
            <a:br>
              <a:rPr lang="en-US" sz="3000" dirty="0">
                <a:latin typeface="Geomanist" panose="02000503000000020004" pitchFamily="50" charset="0"/>
              </a:rPr>
            </a:br>
            <a:r>
              <a:rPr lang="en-US" sz="3000" dirty="0" err="1">
                <a:latin typeface="Geomanist" panose="02000503000000020004" pitchFamily="50" charset="0"/>
              </a:rPr>
              <a:t>Eve</a:t>
            </a:r>
            <a:r>
              <a:rPr lang="en-US" sz="3000" dirty="0">
                <a:latin typeface="Geomanist" panose="02000503000000020004" pitchFamily="50" charset="0"/>
              </a:rPr>
              <a:t> means “Giver of Life”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At that time, Adam and Eve were naked, but they felt</a:t>
            </a:r>
            <a:br>
              <a:rPr lang="en-US" sz="3000" dirty="0">
                <a:latin typeface="Geomanist" panose="02000503000000020004" pitchFamily="50" charset="0"/>
              </a:rPr>
            </a:br>
            <a:r>
              <a:rPr lang="en-US" sz="3000" dirty="0">
                <a:latin typeface="Geomanist" panose="02000503000000020004" pitchFamily="50" charset="0"/>
              </a:rPr>
              <a:t>no shame.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5416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141279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and Eve given the ability to continue His creation by having children.</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851936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and Eve given the ability to continue His creation by having children.</a:t>
            </a:r>
            <a:br>
              <a:rPr lang="en-US" sz="3000" dirty="0">
                <a:latin typeface="Geomanist" panose="02000503000000020004" pitchFamily="50" charset="0"/>
              </a:rPr>
            </a:br>
            <a:r>
              <a:rPr lang="en-US" sz="3000" dirty="0">
                <a:latin typeface="Geomanist" panose="02000503000000020004" pitchFamily="50" charset="0"/>
              </a:rPr>
              <a:t>God spent time with the humans, walking with them.</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11425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and Eve given the ability to continue His creation by having children.</a:t>
            </a:r>
            <a:br>
              <a:rPr lang="en-US" sz="3000" dirty="0">
                <a:latin typeface="Geomanist" panose="02000503000000020004" pitchFamily="50" charset="0"/>
              </a:rPr>
            </a:br>
            <a:r>
              <a:rPr lang="en-US" sz="3000" dirty="0">
                <a:latin typeface="Geomanist" panose="02000503000000020004" pitchFamily="50" charset="0"/>
              </a:rPr>
              <a:t>God spent time with the humans, walking with them.</a:t>
            </a:r>
            <a:br>
              <a:rPr lang="en-US" sz="3000" dirty="0">
                <a:latin typeface="Geomanist" panose="02000503000000020004" pitchFamily="50" charset="0"/>
              </a:rPr>
            </a:br>
            <a:r>
              <a:rPr lang="en-US" sz="3000" dirty="0">
                <a:latin typeface="Geomanist" panose="02000503000000020004" pitchFamily="50" charset="0"/>
              </a:rPr>
              <a:t>God showed them how to live in the best possible way: a life lived close to God and under His protection—a life that is full and complete.</a:t>
            </a:r>
            <a:br>
              <a:rPr lang="en-US" sz="3000" dirty="0">
                <a:latin typeface="Geomanist" panose="02000503000000020004" pitchFamily="50" charset="0"/>
              </a:rPr>
            </a:br>
            <a:br>
              <a:rPr lang="en-US" sz="3000"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4104552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and Eve given the ability to continue His creation by having children.</a:t>
            </a:r>
            <a:br>
              <a:rPr lang="en-US" sz="3000" dirty="0">
                <a:latin typeface="Geomanist" panose="02000503000000020004" pitchFamily="50" charset="0"/>
              </a:rPr>
            </a:br>
            <a:r>
              <a:rPr lang="en-US" sz="3000" dirty="0">
                <a:latin typeface="Geomanist" panose="02000503000000020004" pitchFamily="50" charset="0"/>
              </a:rPr>
              <a:t>God spent time with the humans, walking with them.</a:t>
            </a:r>
            <a:br>
              <a:rPr lang="en-US" sz="3000" dirty="0">
                <a:latin typeface="Geomanist" panose="02000503000000020004" pitchFamily="50" charset="0"/>
              </a:rPr>
            </a:br>
            <a:r>
              <a:rPr lang="en-US" sz="3000" dirty="0">
                <a:latin typeface="Geomanist" panose="02000503000000020004" pitchFamily="50" charset="0"/>
              </a:rPr>
              <a:t>God showed them how to live in the best possible way: a life lived close to God and under His protection—a life that is full and complete.</a:t>
            </a:r>
            <a:br>
              <a:rPr lang="en-US" sz="3000" dirty="0">
                <a:latin typeface="Geomanist" panose="02000503000000020004" pitchFamily="50" charset="0"/>
              </a:rPr>
            </a:br>
            <a:br>
              <a:rPr lang="en-US" sz="3000" dirty="0">
                <a:latin typeface="Geomanist" panose="02000503000000020004" pitchFamily="50" charset="0"/>
              </a:rPr>
            </a:br>
            <a:r>
              <a:rPr lang="en-US" dirty="0">
                <a:latin typeface="Geomanist" panose="02000503000000020004" pitchFamily="50" charset="0"/>
              </a:rPr>
              <a:t>“This is very good!”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2073642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Humans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Adam and Eve given the ability to continue His creation by having children.</a:t>
            </a:r>
            <a:br>
              <a:rPr lang="en-US" sz="3000" dirty="0">
                <a:latin typeface="Geomanist" panose="02000503000000020004" pitchFamily="50" charset="0"/>
              </a:rPr>
            </a:br>
            <a:r>
              <a:rPr lang="en-US" sz="3000" dirty="0">
                <a:latin typeface="Geomanist" panose="02000503000000020004" pitchFamily="50" charset="0"/>
              </a:rPr>
              <a:t>God spent time with the humans, walking with them.</a:t>
            </a:r>
            <a:br>
              <a:rPr lang="en-US" sz="3000" dirty="0">
                <a:latin typeface="Geomanist" panose="02000503000000020004" pitchFamily="50" charset="0"/>
              </a:rPr>
            </a:br>
            <a:r>
              <a:rPr lang="en-US" sz="3000" dirty="0">
                <a:latin typeface="Geomanist" panose="02000503000000020004" pitchFamily="50" charset="0"/>
              </a:rPr>
              <a:t>God showed them how to live in the best possible way: a life lived close to God and under His protection—a life that is full and complete.</a:t>
            </a:r>
            <a:br>
              <a:rPr lang="en-US" sz="3000" dirty="0">
                <a:latin typeface="Geomanist" panose="02000503000000020004" pitchFamily="50" charset="0"/>
              </a:rPr>
            </a:br>
            <a:br>
              <a:rPr lang="en-US" sz="3000" dirty="0">
                <a:latin typeface="Geomanist" panose="02000503000000020004" pitchFamily="50" charset="0"/>
              </a:rPr>
            </a:br>
            <a:r>
              <a:rPr lang="en-US" dirty="0">
                <a:latin typeface="Geomanist" panose="02000503000000020004" pitchFamily="50" charset="0"/>
              </a:rPr>
              <a:t>“This is very good!”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rested on the 7</a:t>
            </a:r>
            <a:r>
              <a:rPr lang="en-US" sz="3000" baseline="30000" dirty="0">
                <a:latin typeface="Geomanist" panose="02000503000000020004" pitchFamily="50" charset="0"/>
              </a:rPr>
              <a:t>th</a:t>
            </a:r>
            <a:r>
              <a:rPr lang="en-US" sz="3000" dirty="0">
                <a:latin typeface="Geomanist" panose="02000503000000020004" pitchFamily="50" charset="0"/>
              </a:rPr>
              <a:t> day… a special day of rest.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02 First Humans // The Story of God for Kids</a:t>
            </a:r>
          </a:p>
        </p:txBody>
      </p:sp>
    </p:spTree>
    <p:extLst>
      <p:ext uri="{BB962C8B-B14F-4D97-AF65-F5344CB8AC3E}">
        <p14:creationId xmlns:p14="http://schemas.microsoft.com/office/powerpoint/2010/main" val="3155570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TotalTime>
  <Words>585</Words>
  <Application>Microsoft Office PowerPoint</Application>
  <PresentationFormat>Widescreen</PresentationFormat>
  <Paragraphs>88</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Geomanist</vt:lpstr>
      <vt:lpstr>Office Theme</vt:lpstr>
      <vt:lpstr>First Humans  Story from Genesis 1-23 and Psalm 8</vt:lpstr>
      <vt:lpstr>God: Humans  </vt:lpstr>
      <vt:lpstr>God: Humans  Lower than the angels  </vt:lpstr>
      <vt:lpstr>God: Humans  Lower than the angels Prepared the earth to be a place for humans to live</vt:lpstr>
      <vt:lpstr>God: Earth           </vt:lpstr>
      <vt:lpstr>God: Earth  Light         </vt:lpstr>
      <vt:lpstr>God: Earth  Light=Day         </vt:lpstr>
      <vt:lpstr>God: Earth  Light=Day Darkness        </vt:lpstr>
      <vt:lpstr>God: Earth  Light=Day Darkness=Night        </vt:lpstr>
      <vt:lpstr>God: Earth  Light=Day Darkness=Night Sky       </vt:lpstr>
      <vt:lpstr>God: Earth  Light=Day Darkness=Night Sky Moved back the waters      </vt:lpstr>
      <vt:lpstr>God: Earth  Light=Day Darkness=Night Sky Moved back the waters=Land      </vt:lpstr>
      <vt:lpstr>God: Earth  Light=Day Darkness=Night Sky Moved back the waters=Land Waters     </vt:lpstr>
      <vt:lpstr>God: Earth  Light=Day Darkness=Night Sky Moved back the waters=Land Waters=Seas     </vt:lpstr>
      <vt:lpstr>God: Earth  Light=Day Darkness=Night Sky Moved back the waters=Land Waters=Seas Grew plants, flowers, trees with seeds to reproduce    </vt:lpstr>
      <vt:lpstr>God: Earth  Light=Day Darkness=Night Sky Moved back the waters=Land Waters=Seas Grew plants, flowers, trees with seeds to reproduce Created sun, moon and stars (different days and seasons)   </vt:lpstr>
      <vt:lpstr>God: Earth  Light=Day Darkness=Night Sky Moved back the waters=Land Waters=Seas Grew plants, flowers, trees with seeds to reproduce Created sun, moon and stars (different days and seasons) Filled seas with fish, sky with birds, land with animals  </vt:lpstr>
      <vt:lpstr>God: Earth  Light=Day Darkness=Night Sky Moved back the waters=Land Waters=Seas Grew plants, flowers, trees with seeds to reproduce Created sun, moon and stars (different days and seasons) Filled seas with fish, sky with birds, land with animals  “This is good!”</vt:lpstr>
      <vt:lpstr>God: Humans       </vt:lpstr>
      <vt:lpstr>God: Humans  “Let us make humans in our image, to be like us. They will be in charge of the earth and the plants and the animals that live on it.”    </vt:lpstr>
      <vt:lpstr>God: Humans  “Let us make humans in our image, to be like us. They will be in charge of the earth and the plants and the animals that live on it.”  God formed man from the dust of the ground. God breathed His own breath into man. </vt:lpstr>
      <vt:lpstr>God: Humans  “Let us make humans in our image, to be like us. They will be in charge of the earth and the plants and the animals that live on it.”  God formed man from the dust of the ground. God breathed His own breath into man.  Name: ADAM</vt:lpstr>
      <vt:lpstr>God: Garden of Eden     </vt:lpstr>
      <vt:lpstr>God: Garden of Eden  A place where Adam had everything he needed to live the best kind of life.  </vt:lpstr>
      <vt:lpstr>God: Garden of Eden  A place where Adam had everything he needed to live the best kind of life. Trees with lots of fruit to eat. </vt:lpstr>
      <vt:lpstr>God: Garden of Eden  A place where Adam had everything he needed to live the best kind of life. Trees with lots of fruit to eat. Adam given responsibility to take care of the garden and creatures.  </vt:lpstr>
      <vt:lpstr>God: Garden of Eden  A place where Adam had everything he needed to live the best kind of life. Trees with lots of fruit to eat. Adam given responsibility to take care of the garden and creatures. Adam named all the animals.</vt:lpstr>
      <vt:lpstr>God: Two Trees     </vt:lpstr>
      <vt:lpstr>God: Two Trees  Tree of Life   </vt:lpstr>
      <vt:lpstr>God: Two Trees  Tree of Life Tree of the Knowledge of Good and Evil  </vt:lpstr>
      <vt:lpstr>God: Two Trees  Tree of Life Tree of the Knowledge of Good and Evil  “If you eat fruit from the Tree of the Knowledge of Good and Evil, you will die for sure.”</vt:lpstr>
      <vt:lpstr>God: Humans          </vt:lpstr>
      <vt:lpstr>God: Humans  “It is not good for man to be alone. I will make a helper for him.”        </vt:lpstr>
      <vt:lpstr>God: Humans  “It is not good for man to be alone. I will make a helper for him.”  Adam deep sleep.      </vt:lpstr>
      <vt:lpstr>God: Humans  “It is not good for man to be alone. I will make a helper for him.”  Adam deep sleep. God took a rib out of Adam and made the rib into a woman.     </vt:lpstr>
      <vt:lpstr>God: Humans  “It is not good for man to be alone. I will make a helper for him.”  Adam deep sleep. God took a rib out of Adam and made the rib into a woman.  Name: Eve   </vt:lpstr>
      <vt:lpstr>God: Humans  “It is not good for man to be alone. I will make a helper for him.”  Adam deep sleep. God took a rib out of Adam and made the rib into a woman.  Name: Eve Eve means “Giver of Life”  </vt:lpstr>
      <vt:lpstr>God: Humans  “It is not good for man to be alone. I will make a helper for him.”  Adam deep sleep. God took a rib out of Adam and made the rib into a woman.  Name: Eve Eve means “Giver of Life”  At that time, Adam and Eve were naked, but they felt no shame.</vt:lpstr>
      <vt:lpstr>God: Humans           </vt:lpstr>
      <vt:lpstr>God: Humans  Adam and Eve given the ability to continue His creation by having children.        </vt:lpstr>
      <vt:lpstr>God: Humans  Adam and Eve given the ability to continue His creation by having children. God spent time with the humans, walking with them.       </vt:lpstr>
      <vt:lpstr>God: Humans  Adam and Eve given the ability to continue His creation by having children. God spent time with the humans, walking with them. God showed them how to live in the best possible way: a life lived close to God and under His protection—a life that is full and complete.   </vt:lpstr>
      <vt:lpstr>God: Humans  Adam and Eve given the ability to continue His creation by having children. God spent time with the humans, walking with them. God showed them how to live in the best possible way: a life lived close to God and under His protection—a life that is full and complete.  “This is very good!”   </vt:lpstr>
      <vt:lpstr>God: Humans  Adam and Eve given the ability to continue His creation by having children. God spent time with the humans, walking with them. God showed them how to live in the best possible way: a life lived close to God and under His protection—a life that is full and complete.  “This is very good!”  God rested on the 7th day… a special day of rest.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19</cp:revision>
  <dcterms:created xsi:type="dcterms:W3CDTF">2018-09-05T21:49:39Z</dcterms:created>
  <dcterms:modified xsi:type="dcterms:W3CDTF">2019-01-10T16:46:26Z</dcterms:modified>
</cp:coreProperties>
</file>