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2" r:id="rId3"/>
    <p:sldId id="263" r:id="rId4"/>
    <p:sldId id="264" r:id="rId5"/>
    <p:sldId id="265" r:id="rId6"/>
    <p:sldId id="266" r:id="rId7"/>
    <p:sldId id="267" r:id="rId8"/>
    <p:sldId id="268" r:id="rId9"/>
    <p:sldId id="269" r:id="rId10"/>
    <p:sldId id="270" r:id="rId11"/>
    <p:sldId id="271" r:id="rId12"/>
    <p:sldId id="272" r:id="rId13"/>
    <p:sldId id="27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B371"/>
    <a:srgbClr val="778799"/>
    <a:srgbClr val="F4F1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D1949-817B-4334-9DC3-A81BB38FB7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A18219-EEC9-4B4A-B302-DA4179ACDC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D2D73E-5D88-40EE-9910-E307F2DD5BF6}"/>
              </a:ext>
            </a:extLst>
          </p:cNvPr>
          <p:cNvSpPr>
            <a:spLocks noGrp="1"/>
          </p:cNvSpPr>
          <p:nvPr>
            <p:ph type="dt" sz="half" idx="10"/>
          </p:nvPr>
        </p:nvSpPr>
        <p:spPr/>
        <p:txBody>
          <a:bodyPr/>
          <a:lstStyle/>
          <a:p>
            <a:fld id="{676D7BE3-6F16-41F9-88E3-FC9D06D67539}" type="datetimeFigureOut">
              <a:rPr lang="en-US" smtClean="0"/>
              <a:t>1/17/2019</a:t>
            </a:fld>
            <a:endParaRPr lang="en-US"/>
          </a:p>
        </p:txBody>
      </p:sp>
      <p:sp>
        <p:nvSpPr>
          <p:cNvPr id="5" name="Footer Placeholder 4">
            <a:extLst>
              <a:ext uri="{FF2B5EF4-FFF2-40B4-BE49-F238E27FC236}">
                <a16:creationId xmlns:a16="http://schemas.microsoft.com/office/drawing/2014/main" id="{3D3EBCB9-7303-4CD8-A2A0-5C299096C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BB9CD4-8E30-4C1B-A38A-694CB2B526D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783026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BEDF-B191-4A22-BA84-7D25456F34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A0C022-C829-40EF-AD67-9419A2810C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E0734-8A89-42DC-B343-B82AA1535D01}"/>
              </a:ext>
            </a:extLst>
          </p:cNvPr>
          <p:cNvSpPr>
            <a:spLocks noGrp="1"/>
          </p:cNvSpPr>
          <p:nvPr>
            <p:ph type="dt" sz="half" idx="10"/>
          </p:nvPr>
        </p:nvSpPr>
        <p:spPr/>
        <p:txBody>
          <a:bodyPr/>
          <a:lstStyle/>
          <a:p>
            <a:fld id="{676D7BE3-6F16-41F9-88E3-FC9D06D67539}" type="datetimeFigureOut">
              <a:rPr lang="en-US" smtClean="0"/>
              <a:t>1/17/2019</a:t>
            </a:fld>
            <a:endParaRPr lang="en-US"/>
          </a:p>
        </p:txBody>
      </p:sp>
      <p:sp>
        <p:nvSpPr>
          <p:cNvPr id="5" name="Footer Placeholder 4">
            <a:extLst>
              <a:ext uri="{FF2B5EF4-FFF2-40B4-BE49-F238E27FC236}">
                <a16:creationId xmlns:a16="http://schemas.microsoft.com/office/drawing/2014/main" id="{63BED5D1-CEAB-44FE-8EC7-606E7D991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86081F-A10B-499D-BA1F-70124D442E17}"/>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1766083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E74-0989-461A-A83D-7FEEAEF346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6613C1-AF49-4FC9-A400-C08D6397AA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44DC58-5CE6-4EF9-8FA5-9D64A5040026}"/>
              </a:ext>
            </a:extLst>
          </p:cNvPr>
          <p:cNvSpPr>
            <a:spLocks noGrp="1"/>
          </p:cNvSpPr>
          <p:nvPr>
            <p:ph type="dt" sz="half" idx="10"/>
          </p:nvPr>
        </p:nvSpPr>
        <p:spPr/>
        <p:txBody>
          <a:bodyPr/>
          <a:lstStyle/>
          <a:p>
            <a:fld id="{676D7BE3-6F16-41F9-88E3-FC9D06D67539}" type="datetimeFigureOut">
              <a:rPr lang="en-US" smtClean="0"/>
              <a:t>1/17/2019</a:t>
            </a:fld>
            <a:endParaRPr lang="en-US"/>
          </a:p>
        </p:txBody>
      </p:sp>
      <p:sp>
        <p:nvSpPr>
          <p:cNvPr id="5" name="Footer Placeholder 4">
            <a:extLst>
              <a:ext uri="{FF2B5EF4-FFF2-40B4-BE49-F238E27FC236}">
                <a16:creationId xmlns:a16="http://schemas.microsoft.com/office/drawing/2014/main" id="{D7133373-51B6-4ED8-8D8C-BAE2AC623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3DAB4-448C-4A59-B6A0-DD0FF770E44F}"/>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28629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D0771-F69B-42AE-9086-6123F87538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D55A8A-F487-454E-B4C4-80F8E1AD539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342185-E1B2-4BEC-B57E-63B0A4850E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F4C361-67F4-43A4-B251-F2DF21A96D71}"/>
              </a:ext>
            </a:extLst>
          </p:cNvPr>
          <p:cNvSpPr>
            <a:spLocks noGrp="1"/>
          </p:cNvSpPr>
          <p:nvPr>
            <p:ph type="dt" sz="half" idx="10"/>
          </p:nvPr>
        </p:nvSpPr>
        <p:spPr/>
        <p:txBody>
          <a:bodyPr/>
          <a:lstStyle/>
          <a:p>
            <a:fld id="{676D7BE3-6F16-41F9-88E3-FC9D06D67539}" type="datetimeFigureOut">
              <a:rPr lang="en-US" smtClean="0"/>
              <a:t>1/17/2019</a:t>
            </a:fld>
            <a:endParaRPr lang="en-US"/>
          </a:p>
        </p:txBody>
      </p:sp>
      <p:sp>
        <p:nvSpPr>
          <p:cNvPr id="6" name="Footer Placeholder 5">
            <a:extLst>
              <a:ext uri="{FF2B5EF4-FFF2-40B4-BE49-F238E27FC236}">
                <a16:creationId xmlns:a16="http://schemas.microsoft.com/office/drawing/2014/main" id="{1A9B897C-EC4D-4793-82DC-9031FEF34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E3C166-1EF5-45FA-91F4-201062BF09D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843594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CF16-C087-414F-880E-CBD404A8E2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4A85ED-AAAC-484C-8172-C43613FFF0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EF20C4-7519-4617-90B1-E6616C7FBB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3AE40B-E63B-4C49-8E50-4FE513F60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577D110-5367-41C9-9571-53E64C448B0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91F0E9-D710-4CF0-908C-54BD1DD87BBE}"/>
              </a:ext>
            </a:extLst>
          </p:cNvPr>
          <p:cNvSpPr>
            <a:spLocks noGrp="1"/>
          </p:cNvSpPr>
          <p:nvPr>
            <p:ph type="dt" sz="half" idx="10"/>
          </p:nvPr>
        </p:nvSpPr>
        <p:spPr/>
        <p:txBody>
          <a:bodyPr/>
          <a:lstStyle/>
          <a:p>
            <a:fld id="{676D7BE3-6F16-41F9-88E3-FC9D06D67539}" type="datetimeFigureOut">
              <a:rPr lang="en-US" smtClean="0"/>
              <a:t>1/17/2019</a:t>
            </a:fld>
            <a:endParaRPr lang="en-US"/>
          </a:p>
        </p:txBody>
      </p:sp>
      <p:sp>
        <p:nvSpPr>
          <p:cNvPr id="8" name="Footer Placeholder 7">
            <a:extLst>
              <a:ext uri="{FF2B5EF4-FFF2-40B4-BE49-F238E27FC236}">
                <a16:creationId xmlns:a16="http://schemas.microsoft.com/office/drawing/2014/main" id="{20DDFBDB-849C-4434-A4DE-3105337555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648C63-9D70-444C-9FF4-DEA03E2B8B2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639544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4BB2-1927-40F5-8FA3-03D9A136CB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348E03-8580-4F06-9BFF-2ED34DF92954}"/>
              </a:ext>
            </a:extLst>
          </p:cNvPr>
          <p:cNvSpPr>
            <a:spLocks noGrp="1"/>
          </p:cNvSpPr>
          <p:nvPr>
            <p:ph type="dt" sz="half" idx="10"/>
          </p:nvPr>
        </p:nvSpPr>
        <p:spPr/>
        <p:txBody>
          <a:bodyPr/>
          <a:lstStyle/>
          <a:p>
            <a:fld id="{676D7BE3-6F16-41F9-88E3-FC9D06D67539}" type="datetimeFigureOut">
              <a:rPr lang="en-US" smtClean="0"/>
              <a:t>1/17/2019</a:t>
            </a:fld>
            <a:endParaRPr lang="en-US"/>
          </a:p>
        </p:txBody>
      </p:sp>
      <p:sp>
        <p:nvSpPr>
          <p:cNvPr id="4" name="Footer Placeholder 3">
            <a:extLst>
              <a:ext uri="{FF2B5EF4-FFF2-40B4-BE49-F238E27FC236}">
                <a16:creationId xmlns:a16="http://schemas.microsoft.com/office/drawing/2014/main" id="{97C9900A-281C-4974-9DC2-8E6EE04C15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96539C-26F7-419F-ACD5-9E8D874E8DB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50582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F21EC1-1C0B-4AF9-92A4-69E3470313A4}"/>
              </a:ext>
            </a:extLst>
          </p:cNvPr>
          <p:cNvSpPr>
            <a:spLocks noGrp="1"/>
          </p:cNvSpPr>
          <p:nvPr>
            <p:ph type="dt" sz="half" idx="10"/>
          </p:nvPr>
        </p:nvSpPr>
        <p:spPr/>
        <p:txBody>
          <a:bodyPr/>
          <a:lstStyle/>
          <a:p>
            <a:fld id="{676D7BE3-6F16-41F9-88E3-FC9D06D67539}" type="datetimeFigureOut">
              <a:rPr lang="en-US" smtClean="0"/>
              <a:t>1/17/2019</a:t>
            </a:fld>
            <a:endParaRPr lang="en-US"/>
          </a:p>
        </p:txBody>
      </p:sp>
      <p:sp>
        <p:nvSpPr>
          <p:cNvPr id="3" name="Footer Placeholder 2">
            <a:extLst>
              <a:ext uri="{FF2B5EF4-FFF2-40B4-BE49-F238E27FC236}">
                <a16:creationId xmlns:a16="http://schemas.microsoft.com/office/drawing/2014/main" id="{D611D505-521F-4324-AEFE-F48B9A9C5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98F99B-3F8C-4D1C-BBEB-ECDD419A40F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876066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B2E5-89E0-4002-B9AE-0E46BC3478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F64C8C-A174-45AE-BB85-46058F2B78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716192-C4BF-45FC-8818-6E747A94F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E44F6D-453B-4456-8A27-8858EAA10ADA}"/>
              </a:ext>
            </a:extLst>
          </p:cNvPr>
          <p:cNvSpPr>
            <a:spLocks noGrp="1"/>
          </p:cNvSpPr>
          <p:nvPr>
            <p:ph type="dt" sz="half" idx="10"/>
          </p:nvPr>
        </p:nvSpPr>
        <p:spPr/>
        <p:txBody>
          <a:bodyPr/>
          <a:lstStyle/>
          <a:p>
            <a:fld id="{676D7BE3-6F16-41F9-88E3-FC9D06D67539}" type="datetimeFigureOut">
              <a:rPr lang="en-US" smtClean="0"/>
              <a:t>1/17/2019</a:t>
            </a:fld>
            <a:endParaRPr lang="en-US"/>
          </a:p>
        </p:txBody>
      </p:sp>
      <p:sp>
        <p:nvSpPr>
          <p:cNvPr id="6" name="Footer Placeholder 5">
            <a:extLst>
              <a:ext uri="{FF2B5EF4-FFF2-40B4-BE49-F238E27FC236}">
                <a16:creationId xmlns:a16="http://schemas.microsoft.com/office/drawing/2014/main" id="{60508145-2CA7-491B-A27B-049804DF0C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D33E9A-15DF-4F8A-BCAC-656CAC086F78}"/>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11041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C9C2-266B-4C96-B690-834B581D0E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24EA58-A643-40D1-8F93-052D6737E5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536CE4-0340-4497-AB96-386D91CD5E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8E03823-EC43-48F7-91B8-7E66A0606C5C}"/>
              </a:ext>
            </a:extLst>
          </p:cNvPr>
          <p:cNvSpPr>
            <a:spLocks noGrp="1"/>
          </p:cNvSpPr>
          <p:nvPr>
            <p:ph type="dt" sz="half" idx="10"/>
          </p:nvPr>
        </p:nvSpPr>
        <p:spPr/>
        <p:txBody>
          <a:bodyPr/>
          <a:lstStyle/>
          <a:p>
            <a:fld id="{676D7BE3-6F16-41F9-88E3-FC9D06D67539}" type="datetimeFigureOut">
              <a:rPr lang="en-US" smtClean="0"/>
              <a:t>1/17/2019</a:t>
            </a:fld>
            <a:endParaRPr lang="en-US"/>
          </a:p>
        </p:txBody>
      </p:sp>
      <p:sp>
        <p:nvSpPr>
          <p:cNvPr id="6" name="Footer Placeholder 5">
            <a:extLst>
              <a:ext uri="{FF2B5EF4-FFF2-40B4-BE49-F238E27FC236}">
                <a16:creationId xmlns:a16="http://schemas.microsoft.com/office/drawing/2014/main" id="{EDDF5DCF-D208-4E21-B40F-A6040E605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F58614-64EE-4676-B723-180DB1DA8E1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273609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AD8C-857B-4961-B042-49510CFDE0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6FCB8D-6906-4298-9A14-DE5EE6B8D9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C46D-1AF4-4E37-8A30-CBCB9368870A}"/>
              </a:ext>
            </a:extLst>
          </p:cNvPr>
          <p:cNvSpPr>
            <a:spLocks noGrp="1"/>
          </p:cNvSpPr>
          <p:nvPr>
            <p:ph type="dt" sz="half" idx="10"/>
          </p:nvPr>
        </p:nvSpPr>
        <p:spPr/>
        <p:txBody>
          <a:bodyPr/>
          <a:lstStyle/>
          <a:p>
            <a:fld id="{676D7BE3-6F16-41F9-88E3-FC9D06D67539}" type="datetimeFigureOut">
              <a:rPr lang="en-US" smtClean="0"/>
              <a:t>1/17/2019</a:t>
            </a:fld>
            <a:endParaRPr lang="en-US"/>
          </a:p>
        </p:txBody>
      </p:sp>
      <p:sp>
        <p:nvSpPr>
          <p:cNvPr id="5" name="Footer Placeholder 4">
            <a:extLst>
              <a:ext uri="{FF2B5EF4-FFF2-40B4-BE49-F238E27FC236}">
                <a16:creationId xmlns:a16="http://schemas.microsoft.com/office/drawing/2014/main" id="{B947DC11-B661-4F36-8EBA-FEC772FDF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453163-A466-46A4-8E0E-5B5D35F3CFA3}"/>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13127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7F2943-BFE9-4CFF-AF5C-31751F8AC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35F07D-1845-4E72-9B79-9E7EF544DE1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84556C-BF09-48DB-B5C8-DCD73B0686A0}"/>
              </a:ext>
            </a:extLst>
          </p:cNvPr>
          <p:cNvSpPr>
            <a:spLocks noGrp="1"/>
          </p:cNvSpPr>
          <p:nvPr>
            <p:ph type="dt" sz="half" idx="10"/>
          </p:nvPr>
        </p:nvSpPr>
        <p:spPr/>
        <p:txBody>
          <a:bodyPr/>
          <a:lstStyle/>
          <a:p>
            <a:fld id="{676D7BE3-6F16-41F9-88E3-FC9D06D67539}" type="datetimeFigureOut">
              <a:rPr lang="en-US" smtClean="0"/>
              <a:t>1/17/2019</a:t>
            </a:fld>
            <a:endParaRPr lang="en-US"/>
          </a:p>
        </p:txBody>
      </p:sp>
      <p:sp>
        <p:nvSpPr>
          <p:cNvPr id="5" name="Footer Placeholder 4">
            <a:extLst>
              <a:ext uri="{FF2B5EF4-FFF2-40B4-BE49-F238E27FC236}">
                <a16:creationId xmlns:a16="http://schemas.microsoft.com/office/drawing/2014/main" id="{36828896-FE59-49AD-B1C4-CD6DC2A9F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D57CD-1B30-42FC-B97C-1BE288D83B4D}"/>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69533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6BAEB0-A183-4273-A3A7-ADCE78C71B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710EA0-F8FB-4E18-8804-306481705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A50EE-404D-4F49-B8CE-C76690100D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D7BE3-6F16-41F9-88E3-FC9D06D67539}" type="datetimeFigureOut">
              <a:rPr lang="en-US" smtClean="0"/>
              <a:t>1/17/2019</a:t>
            </a:fld>
            <a:endParaRPr lang="en-US"/>
          </a:p>
        </p:txBody>
      </p:sp>
      <p:sp>
        <p:nvSpPr>
          <p:cNvPr id="5" name="Footer Placeholder 4">
            <a:extLst>
              <a:ext uri="{FF2B5EF4-FFF2-40B4-BE49-F238E27FC236}">
                <a16:creationId xmlns:a16="http://schemas.microsoft.com/office/drawing/2014/main" id="{70C7C728-6CEC-4A7A-AF8A-B681BEEE55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0F48FD-86EF-4F7B-B83C-A38EA65DB3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9F45C7-1EAA-41C8-954F-04C32983C9B6}" type="slidenum">
              <a:rPr lang="en-US" smtClean="0"/>
              <a:t>‹#›</a:t>
            </a:fld>
            <a:endParaRPr lang="en-US"/>
          </a:p>
        </p:txBody>
      </p:sp>
    </p:spTree>
    <p:extLst>
      <p:ext uri="{BB962C8B-B14F-4D97-AF65-F5344CB8AC3E}">
        <p14:creationId xmlns:p14="http://schemas.microsoft.com/office/powerpoint/2010/main" val="2969423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object&#10;&#10;Description generated with high confidence">
            <a:extLst>
              <a:ext uri="{FF2B5EF4-FFF2-40B4-BE49-F238E27FC236}">
                <a16:creationId xmlns:a16="http://schemas.microsoft.com/office/drawing/2014/main" id="{20822D18-2944-40B4-A8D5-82A888ADBCCC}"/>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088335" y="83125"/>
            <a:ext cx="5029200" cy="6705600"/>
          </a:xfrm>
          <a:prstGeom prst="rect">
            <a:avLst/>
          </a:prstGeom>
        </p:spPr>
      </p:pic>
      <p:pic>
        <p:nvPicPr>
          <p:cNvPr id="9" name="Picture 8" descr="A picture containing object&#10;&#10;Description generated with high confidence">
            <a:extLst>
              <a:ext uri="{FF2B5EF4-FFF2-40B4-BE49-F238E27FC236}">
                <a16:creationId xmlns:a16="http://schemas.microsoft.com/office/drawing/2014/main" id="{63CCFB7A-8202-41A2-8787-3400C6A88C7B}"/>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4466" y="76200"/>
            <a:ext cx="5029200" cy="6705600"/>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1"/>
            <a:ext cx="12192000" cy="4602792"/>
          </a:xfrm>
        </p:spPr>
        <p:txBody>
          <a:bodyPr lIns="274320" tIns="274320" rIns="274320" bIns="274320" anchor="ctr"/>
          <a:lstStyle/>
          <a:p>
            <a:r>
              <a:rPr lang="en-US" dirty="0">
                <a:latin typeface="Geomanist" panose="02000503000000020004" pitchFamily="50" charset="0"/>
              </a:rPr>
              <a:t>Separation</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Story from Genesis 1-3</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03 Separation // The Story of God for Kids</a:t>
            </a:r>
          </a:p>
        </p:txBody>
      </p:sp>
    </p:spTree>
    <p:extLst>
      <p:ext uri="{BB962C8B-B14F-4D97-AF65-F5344CB8AC3E}">
        <p14:creationId xmlns:p14="http://schemas.microsoft.com/office/powerpoint/2010/main" val="238616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object&#10;&#10;Description generated with high confidence">
            <a:extLst>
              <a:ext uri="{FF2B5EF4-FFF2-40B4-BE49-F238E27FC236}">
                <a16:creationId xmlns:a16="http://schemas.microsoft.com/office/drawing/2014/main" id="{28C31F32-1797-4324-ACDC-952DD0BEB9E1}"/>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088335" y="83125"/>
            <a:ext cx="5029200" cy="6705600"/>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Serpent: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“Did God really say you can’t eat any of the fruit in the garden?”</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03 Separation // The Story of God for Kids</a:t>
            </a:r>
          </a:p>
        </p:txBody>
      </p:sp>
    </p:spTree>
    <p:extLst>
      <p:ext uri="{BB962C8B-B14F-4D97-AF65-F5344CB8AC3E}">
        <p14:creationId xmlns:p14="http://schemas.microsoft.com/office/powerpoint/2010/main" val="2466062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object&#10;&#10;Description generated with high confidence">
            <a:extLst>
              <a:ext uri="{FF2B5EF4-FFF2-40B4-BE49-F238E27FC236}">
                <a16:creationId xmlns:a16="http://schemas.microsoft.com/office/drawing/2014/main" id="{72664332-D6CB-435A-9B3E-976DD4C05F7C}"/>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088335" y="83125"/>
            <a:ext cx="5029200" cy="6705600"/>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Eve:</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“No, we can eat from any tree in the garden. It’s only the Tree of the Knowledge of Good and Evil we are not allowed to eat from—or even touch—or we will die.”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03 Separation // The Story of God for Kids</a:t>
            </a:r>
          </a:p>
        </p:txBody>
      </p:sp>
    </p:spTree>
    <p:extLst>
      <p:ext uri="{BB962C8B-B14F-4D97-AF65-F5344CB8AC3E}">
        <p14:creationId xmlns:p14="http://schemas.microsoft.com/office/powerpoint/2010/main" val="47787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object&#10;&#10;Description generated with high confidence">
            <a:extLst>
              <a:ext uri="{FF2B5EF4-FFF2-40B4-BE49-F238E27FC236}">
                <a16:creationId xmlns:a16="http://schemas.microsoft.com/office/drawing/2014/main" id="{299CDDD8-3F63-491C-9A3C-13BF7A6C1E43}"/>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088335" y="83125"/>
            <a:ext cx="5029200" cy="6705600"/>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Serpent: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“You won’t really die! God knows that when you eat the fruit from that tree your eyes will be opened, and you will become just like Him! You will know everything, both good and evil.”</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03 Separation // The Story of God for Kids</a:t>
            </a:r>
          </a:p>
        </p:txBody>
      </p:sp>
    </p:spTree>
    <p:extLst>
      <p:ext uri="{BB962C8B-B14F-4D97-AF65-F5344CB8AC3E}">
        <p14:creationId xmlns:p14="http://schemas.microsoft.com/office/powerpoint/2010/main" val="2179662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object&#10;&#10;Description generated with high confidence">
            <a:extLst>
              <a:ext uri="{FF2B5EF4-FFF2-40B4-BE49-F238E27FC236}">
                <a16:creationId xmlns:a16="http://schemas.microsoft.com/office/drawing/2014/main" id="{B8499E56-AD9D-405D-ACB6-688CA35B43AA}"/>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088335" y="83125"/>
            <a:ext cx="5029200" cy="6705600"/>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Eve:</a:t>
            </a:r>
            <a:br>
              <a:rPr lang="en-US" dirty="0">
                <a:latin typeface="Geomanist" panose="02000503000000020004" pitchFamily="50" charset="0"/>
              </a:rPr>
            </a:br>
            <a:br>
              <a:rPr lang="en-US" sz="3000" dirty="0">
                <a:latin typeface="Geomanist" panose="02000503000000020004" pitchFamily="50" charset="0"/>
              </a:rPr>
            </a:br>
            <a:r>
              <a:rPr lang="en-US" sz="3000" i="1" dirty="0">
                <a:latin typeface="Geomanist" panose="02000503000000020004" pitchFamily="50" charset="0"/>
              </a:rPr>
              <a:t>We will know everything!</a:t>
            </a:r>
            <a:endParaRPr lang="en-US" i="1"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03 Separation // The Story of God for Kids</a:t>
            </a:r>
          </a:p>
        </p:txBody>
      </p:sp>
    </p:spTree>
    <p:extLst>
      <p:ext uri="{BB962C8B-B14F-4D97-AF65-F5344CB8AC3E}">
        <p14:creationId xmlns:p14="http://schemas.microsoft.com/office/powerpoint/2010/main" val="329823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object&#10;&#10;Description generated with high confidence">
            <a:extLst>
              <a:ext uri="{FF2B5EF4-FFF2-40B4-BE49-F238E27FC236}">
                <a16:creationId xmlns:a16="http://schemas.microsoft.com/office/drawing/2014/main" id="{C48E2BB0-8CEC-4476-9474-03021532EB1B}"/>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088335" y="83125"/>
            <a:ext cx="5029200" cy="6705600"/>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“Where are you?”</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03 Separation // The Story of God for Kids</a:t>
            </a:r>
          </a:p>
        </p:txBody>
      </p:sp>
    </p:spTree>
    <p:extLst>
      <p:ext uri="{BB962C8B-B14F-4D97-AF65-F5344CB8AC3E}">
        <p14:creationId xmlns:p14="http://schemas.microsoft.com/office/powerpoint/2010/main" val="172593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object&#10;&#10;Description generated with high confidence">
            <a:extLst>
              <a:ext uri="{FF2B5EF4-FFF2-40B4-BE49-F238E27FC236}">
                <a16:creationId xmlns:a16="http://schemas.microsoft.com/office/drawing/2014/main" id="{64116506-6B37-400F-95B3-9889B4C2B421}"/>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088335" y="83125"/>
            <a:ext cx="5029200" cy="6705600"/>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Adam: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 heard you coming and was afraid because I was naked, so I hid.”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03 Separation // The Story of God for Kids</a:t>
            </a:r>
          </a:p>
        </p:txBody>
      </p:sp>
    </p:spTree>
    <p:extLst>
      <p:ext uri="{BB962C8B-B14F-4D97-AF65-F5344CB8AC3E}">
        <p14:creationId xmlns:p14="http://schemas.microsoft.com/office/powerpoint/2010/main" val="1617855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object&#10;&#10;Description generated with high confidence">
            <a:extLst>
              <a:ext uri="{FF2B5EF4-FFF2-40B4-BE49-F238E27FC236}">
                <a16:creationId xmlns:a16="http://schemas.microsoft.com/office/drawing/2014/main" id="{05694413-2DAD-4F94-B20A-1C584EC8085D}"/>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088335" y="83125"/>
            <a:ext cx="5029200" cy="6705600"/>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“Why are you ashamed of being naked?” Did you eat the fruit I told you not to eat?”</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03 Separation // The Story of God for Kids</a:t>
            </a:r>
          </a:p>
        </p:txBody>
      </p:sp>
    </p:spTree>
    <p:extLst>
      <p:ext uri="{BB962C8B-B14F-4D97-AF65-F5344CB8AC3E}">
        <p14:creationId xmlns:p14="http://schemas.microsoft.com/office/powerpoint/2010/main" val="596918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object&#10;&#10;Description generated with high confidence">
            <a:extLst>
              <a:ext uri="{FF2B5EF4-FFF2-40B4-BE49-F238E27FC236}">
                <a16:creationId xmlns:a16="http://schemas.microsoft.com/office/drawing/2014/main" id="{0743430A-3917-430D-8F53-727B5BD45D7D}"/>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088335" y="83125"/>
            <a:ext cx="5029200" cy="6705600"/>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Adam: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“It was the woman you gave me. She gave me some.”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03 Separation // The Story of God for Kids</a:t>
            </a:r>
          </a:p>
        </p:txBody>
      </p:sp>
    </p:spTree>
    <p:extLst>
      <p:ext uri="{BB962C8B-B14F-4D97-AF65-F5344CB8AC3E}">
        <p14:creationId xmlns:p14="http://schemas.microsoft.com/office/powerpoint/2010/main" val="2794655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object&#10;&#10;Description generated with high confidence">
            <a:extLst>
              <a:ext uri="{FF2B5EF4-FFF2-40B4-BE49-F238E27FC236}">
                <a16:creationId xmlns:a16="http://schemas.microsoft.com/office/drawing/2014/main" id="{2F65A372-1C9A-460C-AFAB-D126C9A0C105}"/>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088335" y="83125"/>
            <a:ext cx="5029200" cy="6705600"/>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“How could you do this?”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03 Separation // The Story of God for Kids</a:t>
            </a:r>
          </a:p>
        </p:txBody>
      </p:sp>
    </p:spTree>
    <p:extLst>
      <p:ext uri="{BB962C8B-B14F-4D97-AF65-F5344CB8AC3E}">
        <p14:creationId xmlns:p14="http://schemas.microsoft.com/office/powerpoint/2010/main" val="934783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object&#10;&#10;Description generated with high confidence">
            <a:extLst>
              <a:ext uri="{FF2B5EF4-FFF2-40B4-BE49-F238E27FC236}">
                <a16:creationId xmlns:a16="http://schemas.microsoft.com/office/drawing/2014/main" id="{45C3D7DC-4854-47DC-8C4A-3B9DF8996F33}"/>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088335" y="83125"/>
            <a:ext cx="5029200" cy="6705600"/>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Eve:</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serpent tricked me into eating the fruit.”</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03 Separation // The Story of God for Kids</a:t>
            </a:r>
          </a:p>
        </p:txBody>
      </p:sp>
    </p:spTree>
    <p:extLst>
      <p:ext uri="{BB962C8B-B14F-4D97-AF65-F5344CB8AC3E}">
        <p14:creationId xmlns:p14="http://schemas.microsoft.com/office/powerpoint/2010/main" val="4168791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object&#10;&#10;Description generated with high confidence">
            <a:extLst>
              <a:ext uri="{FF2B5EF4-FFF2-40B4-BE49-F238E27FC236}">
                <a16:creationId xmlns:a16="http://schemas.microsoft.com/office/drawing/2014/main" id="{E9F01137-E527-42EB-AE69-43276217C299}"/>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088335" y="83125"/>
            <a:ext cx="5029200" cy="6705600"/>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Serpent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“Because you have done this, you and your kind are cursed to crawl on your belly and eat dust the rest of your life. You will be the enemy of men, women, and their sons. You will bite his heel, but he will crush your head.”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03 Separation // The Story of God for Kids</a:t>
            </a:r>
          </a:p>
        </p:txBody>
      </p:sp>
    </p:spTree>
    <p:extLst>
      <p:ext uri="{BB962C8B-B14F-4D97-AF65-F5344CB8AC3E}">
        <p14:creationId xmlns:p14="http://schemas.microsoft.com/office/powerpoint/2010/main" val="1234506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object&#10;&#10;Description generated with high confidence">
            <a:extLst>
              <a:ext uri="{FF2B5EF4-FFF2-40B4-BE49-F238E27FC236}">
                <a16:creationId xmlns:a16="http://schemas.microsoft.com/office/drawing/2014/main" id="{8963B74E-BBD2-4B03-94FF-03231F4664BD}"/>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088335" y="83125"/>
            <a:ext cx="5029200" cy="6705600"/>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 Adam &amp; Eve</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“Now because of what you have done, your life will not be easy. You will have many problems and feel pain, then you go back to the ground where you came from.”</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03 Separation // The Story of God for Kids</a:t>
            </a:r>
          </a:p>
        </p:txBody>
      </p:sp>
    </p:spTree>
    <p:extLst>
      <p:ext uri="{BB962C8B-B14F-4D97-AF65-F5344CB8AC3E}">
        <p14:creationId xmlns:p14="http://schemas.microsoft.com/office/powerpoint/2010/main" val="1038611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TotalTime>
  <Words>146</Words>
  <Application>Microsoft Office PowerPoint</Application>
  <PresentationFormat>Widescreen</PresentationFormat>
  <Paragraphs>26</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Geomanist</vt:lpstr>
      <vt:lpstr>Office Theme</vt:lpstr>
      <vt:lpstr>Separation  Story from Genesis 1-3</vt:lpstr>
      <vt:lpstr>Serpent:  “Did God really say you can’t eat any of the fruit in the garden?”</vt:lpstr>
      <vt:lpstr>Eve:  “No, we can eat from any tree in the garden. It’s only the Tree of the Knowledge of Good and Evil we are not allowed to eat from—or even touch—or we will die.”</vt:lpstr>
      <vt:lpstr>Serpent:  “You won’t really die! God knows that when you eat the fruit from that tree your eyes will be opened, and you will become just like Him! You will know everything, both good and evil.”</vt:lpstr>
      <vt:lpstr>Eve:  We will know everything!</vt:lpstr>
      <vt:lpstr>God:  “Where are you?”</vt:lpstr>
      <vt:lpstr>Adam:  “I heard you coming and was afraid because I was naked, so I hid.”</vt:lpstr>
      <vt:lpstr>God:  “Why are you ashamed of being naked?” Did you eat the fruit I told you not to eat?”</vt:lpstr>
      <vt:lpstr>Adam:  “It was the woman you gave me. She gave me some.”</vt:lpstr>
      <vt:lpstr>God:  “How could you do this?”</vt:lpstr>
      <vt:lpstr>Eve:  “The serpent tricked me into eating the fruit.”</vt:lpstr>
      <vt:lpstr>God: Serpent  “Because you have done this, you and your kind are cursed to crawl on your belly and eat dust the rest of your life. You will be the enemy of men, women, and their sons. You will bite his heel, but he will crush your head.”</vt:lpstr>
      <vt:lpstr>God: Adam &amp; Eve  “Now because of what you have done, your life will not be easy. You will have many problems and feel pain, then you go back to the ground where you came from.”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your middle name?</dc:title>
  <dc:creator>Jeremy Mavis</dc:creator>
  <cp:lastModifiedBy>Jeremy Mavis</cp:lastModifiedBy>
  <cp:revision>26</cp:revision>
  <dcterms:created xsi:type="dcterms:W3CDTF">2018-09-05T21:49:39Z</dcterms:created>
  <dcterms:modified xsi:type="dcterms:W3CDTF">2019-01-17T20:33:41Z</dcterms:modified>
</cp:coreProperties>
</file>