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63" r:id="rId4"/>
    <p:sldId id="264" r:id="rId5"/>
    <p:sldId id="265" r:id="rId6"/>
    <p:sldId id="266"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2/17/2019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Beginnings, First Humans, Separation,</a:t>
            </a:r>
            <a:br>
              <a:rPr lang="en-US" sz="3000" dirty="0">
                <a:latin typeface="Geomanist" panose="02000503000000020004" pitchFamily="50" charset="0"/>
              </a:rPr>
            </a:br>
            <a:r>
              <a:rPr lang="en-US" sz="3000" dirty="0">
                <a:latin typeface="Geomanist" panose="02000503000000020004" pitchFamily="50" charset="0"/>
              </a:rPr>
              <a:t>Cain and Abel, The Flood, and Covenant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There was </a:t>
            </a:r>
            <a:r>
              <a:rPr lang="en-US" sz="3000" u="sng" dirty="0">
                <a:latin typeface="Geomanist" panose="02000503000000020004" pitchFamily="50" charset="0"/>
              </a:rPr>
              <a:t>God</a:t>
            </a:r>
            <a:r>
              <a:rPr lang="en-US" sz="3000" dirty="0">
                <a:latin typeface="Geomanist" panose="02000503000000020004" pitchFamily="50" charset="0"/>
              </a:rPr>
              <a:t> who is eternal, holy, and creator. </a:t>
            </a:r>
            <a:r>
              <a:rPr lang="en-US" sz="3000" u="sng" dirty="0">
                <a:latin typeface="Geomanist" panose="02000503000000020004" pitchFamily="50" charset="0"/>
              </a:rPr>
              <a:t>Angels</a:t>
            </a:r>
            <a:r>
              <a:rPr lang="en-US" sz="3000" dirty="0">
                <a:latin typeface="Geomanist" panose="02000503000000020004" pitchFamily="50" charset="0"/>
              </a:rPr>
              <a:t> sang praises together to God as they watched him create the earth’s foundations. </a:t>
            </a:r>
            <a:r>
              <a:rPr lang="en-US" sz="3000" u="sng" dirty="0">
                <a:latin typeface="Geomanist" panose="02000503000000020004" pitchFamily="50" charset="0"/>
              </a:rPr>
              <a:t>Lucifer</a:t>
            </a:r>
            <a:r>
              <a:rPr lang="en-US" sz="3000" dirty="0">
                <a:latin typeface="Geomanist" panose="02000503000000020004" pitchFamily="50" charset="0"/>
              </a:rPr>
              <a:t> was the most beautiful angel and got jealous of God and convinced a third of the angels to follow him instead of God. God sent Lucifer/Satan and his demons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u="sng" dirty="0">
                <a:latin typeface="Geomanist" panose="02000503000000020004" pitchFamily="50" charset="0"/>
              </a:rPr>
              <a:t>God created</a:t>
            </a:r>
            <a:r>
              <a:rPr lang="en-US" sz="3000" dirty="0">
                <a:latin typeface="Geomanist" panose="02000503000000020004" pitchFamily="50" charset="0"/>
              </a:rPr>
              <a:t> the heavens and the earth: water, land, and sky; fish, animals, and birds. God created </a:t>
            </a:r>
            <a:r>
              <a:rPr lang="en-US" sz="3000" u="sng" dirty="0">
                <a:latin typeface="Geomanist" panose="02000503000000020004" pitchFamily="50" charset="0"/>
              </a:rPr>
              <a:t>humans in his image</a:t>
            </a:r>
            <a:r>
              <a:rPr lang="en-US" sz="3000" dirty="0">
                <a:latin typeface="Geomanist" panose="02000503000000020004" pitchFamily="50" charset="0"/>
              </a:rPr>
              <a:t> to rule the world he created and to walk with him. God placed the humans in a garden and told them to eat of any tree but one: the </a:t>
            </a:r>
            <a:r>
              <a:rPr lang="en-US" sz="3000" u="sng" dirty="0">
                <a:latin typeface="Geomanist" panose="02000503000000020004" pitchFamily="50" charset="0"/>
              </a:rPr>
              <a:t>Tree of the Knowledge of Good and Evil</a:t>
            </a:r>
            <a:r>
              <a:rPr lang="en-US" sz="3000" dirty="0">
                <a:latin typeface="Geomanist" panose="02000503000000020004" pitchFamily="50" charset="0"/>
              </a:rPr>
              <a:t>. The </a:t>
            </a:r>
            <a:r>
              <a:rPr lang="en-US" sz="3000" u="sng" dirty="0">
                <a:latin typeface="Geomanist" panose="02000503000000020004" pitchFamily="50" charset="0"/>
              </a:rPr>
              <a:t>Tree of Life</a:t>
            </a:r>
            <a:r>
              <a:rPr lang="en-US" sz="3000" dirty="0">
                <a:latin typeface="Geomanist" panose="02000503000000020004" pitchFamily="50" charset="0"/>
              </a:rPr>
              <a:t> was present in the garden as well. They were naked and weren’t ashamed</a:t>
            </a:r>
            <a:br>
              <a:rPr lang="en-US" sz="3000" dirty="0">
                <a:latin typeface="Geomanist" panose="02000503000000020004" pitchFamily="50" charset="0"/>
              </a:rPr>
            </a:br>
            <a:r>
              <a:rPr lang="en-US" sz="3000" dirty="0">
                <a:latin typeface="Geomanist" panose="02000503000000020004" pitchFamily="50" charset="0"/>
              </a:rPr>
              <a:t>and enjoyed walks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96928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a:t>
            </a:r>
            <a:r>
              <a:rPr lang="en-US" sz="3000" u="sng" dirty="0">
                <a:latin typeface="Geomanist" panose="02000503000000020004" pitchFamily="50" charset="0"/>
              </a:rPr>
              <a:t>serpent</a:t>
            </a:r>
            <a:r>
              <a:rPr lang="en-US" sz="3000" dirty="0">
                <a:latin typeface="Geomanist" panose="02000503000000020004" pitchFamily="50" charset="0"/>
              </a:rPr>
              <a:t> approached Eve and invited her to </a:t>
            </a:r>
            <a:r>
              <a:rPr lang="en-US" sz="3000" u="sng" dirty="0">
                <a:latin typeface="Geomanist" panose="02000503000000020004" pitchFamily="50" charset="0"/>
              </a:rPr>
              <a:t>question whether she could trust God</a:t>
            </a:r>
            <a:r>
              <a:rPr lang="en-US" sz="3000" dirty="0">
                <a:latin typeface="Geomanist" panose="02000503000000020004" pitchFamily="50" charset="0"/>
              </a:rPr>
              <a:t>. Was God keeping something from her? Eve and Adam ate of the Tree of the Knowledge of Good and Evil, and their eyes were opened and they realized they were naked. When God came for the evening walk, Adam and Eve </a:t>
            </a:r>
            <a:r>
              <a:rPr lang="en-US" sz="3000" u="sng" dirty="0">
                <a:latin typeface="Geomanist" panose="02000503000000020004" pitchFamily="50" charset="0"/>
              </a:rPr>
              <a:t>hid</a:t>
            </a:r>
            <a:r>
              <a:rPr lang="en-US" sz="3000" dirty="0">
                <a:latin typeface="Geomanist" panose="02000503000000020004" pitchFamily="50" charset="0"/>
              </a:rPr>
              <a:t> from God. The serpent was cursed, and Adam and Eve were </a:t>
            </a:r>
            <a:r>
              <a:rPr lang="en-US" sz="3000" u="sng" dirty="0">
                <a:latin typeface="Geomanist" panose="02000503000000020004" pitchFamily="50" charset="0"/>
              </a:rPr>
              <a:t>sent out of the</a:t>
            </a:r>
            <a:br>
              <a:rPr lang="en-US" sz="3000" u="sng" dirty="0">
                <a:latin typeface="Geomanist" panose="02000503000000020004" pitchFamily="50" charset="0"/>
              </a:rPr>
            </a:br>
            <a:r>
              <a:rPr lang="en-US" sz="3000" u="sng" dirty="0">
                <a:latin typeface="Geomanist" panose="02000503000000020004" pitchFamily="50" charset="0"/>
              </a:rPr>
              <a:t>garden</a:t>
            </a:r>
            <a:r>
              <a:rPr lang="en-US" sz="3000" dirty="0">
                <a:latin typeface="Geomanist" panose="02000503000000020004" pitchFamily="50" charset="0"/>
              </a:rPr>
              <a:t> and were not able to eat of the Tree of Life</a:t>
            </a:r>
            <a:br>
              <a:rPr lang="en-US" sz="3000" dirty="0">
                <a:latin typeface="Geomanist" panose="02000503000000020004" pitchFamily="50" charset="0"/>
              </a:rPr>
            </a:br>
            <a:r>
              <a:rPr lang="en-US" sz="3000" dirty="0">
                <a:latin typeface="Geomanist" panose="02000503000000020004" pitchFamily="50" charset="0"/>
              </a:rPr>
              <a:t>anymore.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657531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Cain and 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approved of Abel’s sacrifice to him, but not Cain’s. Instead of </a:t>
            </a:r>
            <a:r>
              <a:rPr lang="en-US" sz="3000" u="sng" dirty="0">
                <a:latin typeface="Geomanist" panose="02000503000000020004" pitchFamily="50" charset="0"/>
              </a:rPr>
              <a:t>asking God</a:t>
            </a:r>
            <a:r>
              <a:rPr lang="en-US" sz="3000" dirty="0">
                <a:latin typeface="Geomanist" panose="02000503000000020004" pitchFamily="50" charset="0"/>
              </a:rPr>
              <a:t> what was acceptable, </a:t>
            </a:r>
            <a:r>
              <a:rPr lang="en-US" sz="3000" u="sng" dirty="0">
                <a:latin typeface="Geomanist" panose="02000503000000020004" pitchFamily="50" charset="0"/>
              </a:rPr>
              <a:t>Cain had evil in his heart</a:t>
            </a:r>
            <a:r>
              <a:rPr lang="en-US" sz="3000" dirty="0">
                <a:latin typeface="Geomanist" panose="02000503000000020004" pitchFamily="50" charset="0"/>
              </a:rPr>
              <a:t> and killed his brother. God punished Cain, but also protected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00623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God saw that </a:t>
            </a:r>
            <a:r>
              <a:rPr lang="en-US" sz="3000" u="sng" dirty="0">
                <a:latin typeface="Geomanist" panose="02000503000000020004" pitchFamily="50" charset="0"/>
              </a:rPr>
              <a:t>all of humanity was only evil all the time</a:t>
            </a:r>
            <a:r>
              <a:rPr lang="en-US" sz="3000" dirty="0">
                <a:latin typeface="Geomanist" panose="02000503000000020004" pitchFamily="50" charset="0"/>
              </a:rPr>
              <a:t> and he was sad that he had made humans. He destroyed all humanity in a </a:t>
            </a:r>
            <a:r>
              <a:rPr lang="en-US" sz="3000" u="sng" dirty="0">
                <a:latin typeface="Geomanist" panose="02000503000000020004" pitchFamily="50" charset="0"/>
              </a:rPr>
              <a:t>flood</a:t>
            </a:r>
            <a:r>
              <a:rPr lang="en-US" sz="3000" dirty="0">
                <a:latin typeface="Geomanist" panose="02000503000000020004" pitchFamily="50" charset="0"/>
              </a:rPr>
              <a:t>, but spared one family and two of every kind of animal to restart things.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0559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picked one man, </a:t>
            </a:r>
            <a:r>
              <a:rPr lang="en-US" sz="3000" u="sng" dirty="0">
                <a:latin typeface="Geomanist" panose="02000503000000020004" pitchFamily="50" charset="0"/>
              </a:rPr>
              <a:t>Abraham</a:t>
            </a:r>
            <a:r>
              <a:rPr lang="en-US" sz="3000" dirty="0">
                <a:latin typeface="Geomanist" panose="02000503000000020004" pitchFamily="50" charset="0"/>
              </a:rPr>
              <a:t>, and </a:t>
            </a:r>
            <a:r>
              <a:rPr lang="en-US" sz="3000" u="sng" dirty="0">
                <a:latin typeface="Geomanist" panose="02000503000000020004" pitchFamily="50" charset="0"/>
              </a:rPr>
              <a:t>promised</a:t>
            </a:r>
            <a:r>
              <a:rPr lang="en-US" sz="3000" dirty="0">
                <a:latin typeface="Geomanist" panose="02000503000000020004" pitchFamily="50" charset="0"/>
              </a:rPr>
              <a:t> that through his </a:t>
            </a:r>
            <a:r>
              <a:rPr lang="en-US" sz="3000" u="sng" dirty="0">
                <a:latin typeface="Geomanist" panose="02000503000000020004" pitchFamily="50" charset="0"/>
              </a:rPr>
              <a:t>family</a:t>
            </a:r>
            <a:r>
              <a:rPr lang="en-US" sz="3000" dirty="0">
                <a:latin typeface="Geomanist" panose="02000503000000020004" pitchFamily="50" charset="0"/>
              </a:rPr>
              <a:t>, he would </a:t>
            </a:r>
            <a:r>
              <a:rPr lang="en-US" sz="3000" u="sng" dirty="0">
                <a:latin typeface="Geomanist" panose="02000503000000020004" pitchFamily="50" charset="0"/>
              </a:rPr>
              <a:t>show the world what he was like</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386534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TotalTime>
  <Words>53</Words>
  <Application>Microsoft Office PowerPoint</Application>
  <PresentationFormat>Widescreen</PresentationFormat>
  <Paragraphs>14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Geomanist</vt:lpstr>
      <vt:lpstr>Office Theme</vt:lpstr>
      <vt:lpstr>Review  Beginnings, First Humans, Separation, Cain and Abel, The Flood, and Covenant</vt:lpstr>
      <vt:lpstr>Beginnings  There was God who is eternal, holy, and creator. Angels sang praises together to God as they watched him create the earth’s foundations. Lucifer was the most beautiful angel and got jealous of God and convinced a third of the angels to follow him instead of God. God sent Lucifer/Satan and his demons to the earth.</vt:lpstr>
      <vt:lpstr>First Humans  God created the heavens and the earth: water, land, and sky; fish, animals, and birds. God created humans in his image to rule the world he created and to walk with him. God placed the humans in a garden and told them to eat of any tree but one: the Tree of the Knowledge of Good and Evil. The Tree of Life was present in the garden as well. They were naked and weren’t ashamed and enjoyed walks with God.</vt:lpstr>
      <vt:lpstr>Separation  A serpent approached Eve and invited her to question whether she could trust God. Was God keeping something from her? Eve and Adam ate of the Tree of the Knowledge of Good and Evil, and their eyes were opened and they realized they were naked. When God came for the evening walk, Adam and Eve hid from God. The serpent was cursed, and Adam and Eve were sent out of the garden and were not able to eat of the Tree of Life anymore.</vt:lpstr>
      <vt:lpstr>Cain and Abel  God approved of Abel’s sacrifice to him, but not Cain’s. Instead of asking God what was acceptable, Cain had evil in his heart and killed his brother. God punished Cain, but also protected him.</vt:lpstr>
      <vt:lpstr>The Flood  The LORD God saw that all of humanity was only evil all the time and he was sad that he had made humans. He destroyed all humanity in a flood, but spared one family and two of every kind of animal to restart things.</vt:lpstr>
      <vt:lpstr>Covenant  God picked one man, Abraham, and promised that through his family, he would show the world what he was like.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46</cp:revision>
  <dcterms:created xsi:type="dcterms:W3CDTF">2018-09-05T21:49:39Z</dcterms:created>
  <dcterms:modified xsi:type="dcterms:W3CDTF">2019-02-17T15:42:25Z</dcterms:modified>
</cp:coreProperties>
</file>