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B371"/>
    <a:srgbClr val="778799"/>
    <a:srgbClr val="F4F1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CD1949-817B-4334-9DC3-A81BB38FB7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A18219-EEC9-4B4A-B302-DA4179ACDC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D2D73E-5D88-40EE-9910-E307F2DD5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D7BE3-6F16-41F9-88E3-FC9D06D67539}" type="datetimeFigureOut">
              <a:rPr lang="en-US" smtClean="0"/>
              <a:t>3/10/2019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3EBCB9-7303-4CD8-A2A0-5C299096C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BB9CD4-8E30-4C1B-A38A-694CB2B52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F45C7-1EAA-41C8-954F-04C32983C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0269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1BEDF-B191-4A22-BA84-7D25456F3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A0C022-C829-40EF-AD67-9419A2810C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7E0734-8A89-42DC-B343-B82AA1535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D7BE3-6F16-41F9-88E3-FC9D06D67539}" type="datetimeFigureOut">
              <a:rPr lang="en-US" smtClean="0"/>
              <a:t>3/10/2019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BED5D1-CEAB-44FE-8EC7-606E7D991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86081F-A10B-499D-BA1F-70124D442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F45C7-1EAA-41C8-954F-04C32983C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083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388E74-0989-461A-A83D-7FEEAEF34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6613C1-AF49-4FC9-A400-C08D6397AA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44DC58-5CE6-4EF9-8FA5-9D64A5040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D7BE3-6F16-41F9-88E3-FC9D06D67539}" type="datetimeFigureOut">
              <a:rPr lang="en-US" smtClean="0"/>
              <a:t>3/10/2019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133373-51B6-4ED8-8D8C-BAE2AC623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03DAB4-448C-4A59-B6A0-DD0FF770E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F45C7-1EAA-41C8-954F-04C32983C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292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D0771-F69B-42AE-9086-6123F8753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D55A8A-F487-454E-B4C4-80F8E1AD53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42185-E1B2-4BEC-B57E-63B0A4850E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F4C361-67F4-43A4-B251-F2DF21A96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D7BE3-6F16-41F9-88E3-FC9D06D67539}" type="datetimeFigureOut">
              <a:rPr lang="en-US" smtClean="0"/>
              <a:t>3/10/2019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9B897C-EC4D-4793-82DC-9031FEF34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E3C166-1EF5-45FA-91F4-201062BF0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F45C7-1EAA-41C8-954F-04C32983C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594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CF16-C087-414F-880E-CBD404A8E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A85ED-AAAC-484C-8172-C43613FFF0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EF20C4-7519-4617-90B1-E6616C7FBB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13AE40B-E63B-4C49-8E50-4FE513F607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577D110-5367-41C9-9571-53E64C448B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91F0E9-D710-4CF0-908C-54BD1DD87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D7BE3-6F16-41F9-88E3-FC9D06D67539}" type="datetimeFigureOut">
              <a:rPr lang="en-US" smtClean="0"/>
              <a:t>3/10/2019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DDFBDB-849C-4434-A4DE-310533755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8648C63-9D70-444C-9FF4-DEA03E2B8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F45C7-1EAA-41C8-954F-04C32983C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544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D4BB2-1927-40F5-8FA3-03D9A136C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348E03-8580-4F06-9BFF-2ED34DF92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D7BE3-6F16-41F9-88E3-FC9D06D67539}" type="datetimeFigureOut">
              <a:rPr lang="en-US" smtClean="0"/>
              <a:t>3/10/2019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C9900A-281C-4974-9DC2-8E6EE04C1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96539C-26F7-419F-ACD5-9E8D874E8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F45C7-1EAA-41C8-954F-04C32983C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582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F21EC1-1C0B-4AF9-92A4-69E347031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D7BE3-6F16-41F9-88E3-FC9D06D67539}" type="datetimeFigureOut">
              <a:rPr lang="en-US" smtClean="0"/>
              <a:t>3/10/2019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11D505-521F-4324-AEFE-F48B9A9C5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98F99B-3F8C-4D1C-BBEB-ECDD419A4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F45C7-1EAA-41C8-954F-04C32983C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066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4B2E5-89E0-4002-B9AE-0E46BC347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F64C8C-A174-45AE-BB85-46058F2B78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716192-C4BF-45FC-8818-6E747A94F0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E44F6D-453B-4456-8A27-8858EAA10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D7BE3-6F16-41F9-88E3-FC9D06D67539}" type="datetimeFigureOut">
              <a:rPr lang="en-US" smtClean="0"/>
              <a:t>3/10/2019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508145-2CA7-491B-A27B-049804DF0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D33E9A-15DF-4F8A-BCAC-656CAC086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F45C7-1EAA-41C8-954F-04C32983C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415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CC9C2-266B-4C96-B690-834B581D0E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624EA58-A643-40D1-8F93-052D6737E5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536CE4-0340-4497-AB96-386D91CD5E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E03823-EC43-48F7-91B8-7E66A0606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D7BE3-6F16-41F9-88E3-FC9D06D67539}" type="datetimeFigureOut">
              <a:rPr lang="en-US" smtClean="0"/>
              <a:t>3/10/2019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DF5DCF-D208-4E21-B40F-A6040E605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F58614-64EE-4676-B723-180DB1DA8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F45C7-1EAA-41C8-954F-04C32983C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609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AD8C-857B-4961-B042-49510CFDE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6FCB8D-6906-4298-9A14-DE5EE6B8D9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9CC46D-1AF4-4E37-8A30-CBCB93688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D7BE3-6F16-41F9-88E3-FC9D06D67539}" type="datetimeFigureOut">
              <a:rPr lang="en-US" smtClean="0"/>
              <a:t>3/10/2019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47DC11-B661-4F36-8EBA-FEC772FDF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453163-A466-46A4-8E0E-5B5D35F3C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F45C7-1EAA-41C8-954F-04C32983C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2751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E7F2943-BFE9-4CFF-AF5C-31751F8AC9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35F07D-1845-4E72-9B79-9E7EF544DE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84556C-BF09-48DB-B5C8-DCD73B068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D7BE3-6F16-41F9-88E3-FC9D06D67539}" type="datetimeFigureOut">
              <a:rPr lang="en-US" smtClean="0"/>
              <a:t>3/10/2019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828896-FE59-49AD-B1C4-CD6DC2A9F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8D57CD-1B30-42FC-B97C-1BE288D83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F45C7-1EAA-41C8-954F-04C32983C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33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6BAEB0-A183-4273-A3A7-ADCE78C71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710EA0-F8FB-4E18-8804-3064817051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EA50EE-404D-4F49-B8CE-C76690100D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6D7BE3-6F16-41F9-88E3-FC9D06D67539}" type="datetimeFigureOut">
              <a:rPr lang="en-US" smtClean="0"/>
              <a:t>3/10/2019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C7C728-6CEC-4A7A-AF8A-B681BEEE55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0F48FD-86EF-4F7B-B83C-A38EA65DB3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9F45C7-1EAA-41C8-954F-04C32983C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423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7014C-CD5D-4C40-9E4A-E642A52608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" y="1"/>
            <a:ext cx="12192000" cy="4602792"/>
          </a:xfrm>
        </p:spPr>
        <p:txBody>
          <a:bodyPr lIns="274320" tIns="274320" rIns="274320" bIns="274320" anchor="ctr"/>
          <a:lstStyle/>
          <a:p>
            <a:r>
              <a:rPr lang="en-US" dirty="0">
                <a:latin typeface="Geomanist" panose="02000503000000020004" pitchFamily="50" charset="0"/>
              </a:rPr>
              <a:t>Moses</a:t>
            </a:r>
            <a:br>
              <a:rPr lang="en-US" dirty="0">
                <a:latin typeface="Geomanist" panose="02000503000000020004" pitchFamily="50" charset="0"/>
              </a:rPr>
            </a:br>
            <a:br>
              <a:rPr lang="en-US" sz="3000" dirty="0">
                <a:latin typeface="Geomanist" panose="02000503000000020004" pitchFamily="50" charset="0"/>
              </a:rPr>
            </a:br>
            <a:r>
              <a:rPr lang="en-US" sz="3000" dirty="0">
                <a:latin typeface="Geomanist" panose="02000503000000020004" pitchFamily="50" charset="0"/>
              </a:rPr>
              <a:t>Story from Exodus 1-4</a:t>
            </a:r>
            <a:endParaRPr lang="en-US" dirty="0">
              <a:latin typeface="Geomanist" panose="02000503000000020004" pitchFamily="50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FE80914-F67F-4321-853D-9F348BED630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27000">
            <a:solidFill>
              <a:srgbClr val="3BB3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EB1DF31-9835-49F7-9813-D6B67F042D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4071" y="4602792"/>
            <a:ext cx="3060694" cy="3060694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344EC2DA-AB35-447E-95F1-2583564C067E}"/>
              </a:ext>
            </a:extLst>
          </p:cNvPr>
          <p:cNvSpPr txBox="1">
            <a:spLocks/>
          </p:cNvSpPr>
          <p:nvPr/>
        </p:nvSpPr>
        <p:spPr>
          <a:xfrm>
            <a:off x="74835" y="6418731"/>
            <a:ext cx="9104411" cy="41237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 dirty="0">
                <a:solidFill>
                  <a:srgbClr val="3BB371"/>
                </a:solidFill>
                <a:latin typeface="Geomanist" panose="02000503000000020004" pitchFamily="50" charset="0"/>
              </a:rPr>
              <a:t>10 Moses // The Story of God for Kids</a:t>
            </a:r>
          </a:p>
        </p:txBody>
      </p:sp>
    </p:spTree>
    <p:extLst>
      <p:ext uri="{BB962C8B-B14F-4D97-AF65-F5344CB8AC3E}">
        <p14:creationId xmlns:p14="http://schemas.microsoft.com/office/powerpoint/2010/main" val="2386163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493</TotalTime>
  <Words>10</Words>
  <Application>Microsoft Office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Geomanist</vt:lpstr>
      <vt:lpstr>Office Theme</vt:lpstr>
      <vt:lpstr>Moses  Story from Exodus 1-4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your middle name?</dc:title>
  <dc:creator>Jeremy Mavis</dc:creator>
  <cp:lastModifiedBy>Jeremy Mavis</cp:lastModifiedBy>
  <cp:revision>59</cp:revision>
  <dcterms:created xsi:type="dcterms:W3CDTF">2018-09-05T21:49:39Z</dcterms:created>
  <dcterms:modified xsi:type="dcterms:W3CDTF">2019-03-10T13:53:01Z</dcterms:modified>
</cp:coreProperties>
</file>