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7" r:id="rId3"/>
    <p:sldId id="262" r:id="rId4"/>
    <p:sldId id="265" r:id="rId5"/>
    <p:sldId id="266" r:id="rId6"/>
    <p:sldId id="263" r:id="rId7"/>
    <p:sldId id="270" r:id="rId8"/>
    <p:sldId id="269" r:id="rId9"/>
    <p:sldId id="268" r:id="rId10"/>
    <p:sldId id="264" r:id="rId11"/>
    <p:sldId id="273" r:id="rId12"/>
    <p:sldId id="272" r:id="rId13"/>
    <p:sldId id="271" r:id="rId14"/>
    <p:sldId id="274" r:id="rId15"/>
    <p:sldId id="275" r:id="rId16"/>
    <p:sldId id="277" r:id="rId17"/>
    <p:sldId id="284" r:id="rId18"/>
    <p:sldId id="281" r:id="rId19"/>
    <p:sldId id="280" r:id="rId20"/>
    <p:sldId id="279" r:id="rId21"/>
    <p:sldId id="278" r:id="rId22"/>
    <p:sldId id="315" r:id="rId23"/>
    <p:sldId id="286" r:id="rId24"/>
    <p:sldId id="288" r:id="rId25"/>
    <p:sldId id="290" r:id="rId26"/>
    <p:sldId id="291" r:id="rId27"/>
    <p:sldId id="292" r:id="rId28"/>
    <p:sldId id="293" r:id="rId29"/>
    <p:sldId id="294" r:id="rId30"/>
    <p:sldId id="289" r:id="rId31"/>
    <p:sldId id="295" r:id="rId32"/>
    <p:sldId id="296" r:id="rId33"/>
    <p:sldId id="297" r:id="rId34"/>
    <p:sldId id="298" r:id="rId35"/>
    <p:sldId id="299" r:id="rId36"/>
    <p:sldId id="302" r:id="rId37"/>
    <p:sldId id="301" r:id="rId38"/>
    <p:sldId id="300" r:id="rId39"/>
    <p:sldId id="304" r:id="rId40"/>
    <p:sldId id="307" r:id="rId41"/>
    <p:sldId id="308" r:id="rId42"/>
    <p:sldId id="306" r:id="rId43"/>
    <p:sldId id="305" r:id="rId44"/>
    <p:sldId id="309" r:id="rId45"/>
    <p:sldId id="310" r:id="rId46"/>
    <p:sldId id="311" r:id="rId47"/>
    <p:sldId id="314" r:id="rId48"/>
    <p:sldId id="313" r:id="rId49"/>
    <p:sldId id="312" r:id="rId50"/>
    <p:sldId id="316" r:id="rId51"/>
    <p:sldId id="319" r:id="rId52"/>
    <p:sldId id="318" r:id="rId53"/>
    <p:sldId id="317" r:id="rId54"/>
    <p:sldId id="32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B371"/>
    <a:srgbClr val="778799"/>
    <a:srgbClr val="F4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9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D1949-817B-4334-9DC3-A81BB38FB7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18219-EEC9-4B4A-B302-DA4179ACDC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D2D73E-5D88-40EE-9910-E307F2DD5BF6}"/>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3D3EBCB9-7303-4CD8-A2A0-5C299096CE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BB9CD4-8E30-4C1B-A38A-694CB2B526D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783026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BEDF-B191-4A22-BA84-7D25456F3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A0C022-C829-40EF-AD67-9419A2810C4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7E0734-8A89-42DC-B343-B82AA1535D01}"/>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63BED5D1-CEAB-44FE-8EC7-606E7D991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86081F-A10B-499D-BA1F-70124D442E17}"/>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176608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8E74-0989-461A-A83D-7FEEAEF346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6613C1-AF49-4FC9-A400-C08D6397AA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44DC58-5CE6-4EF9-8FA5-9D64A5040026}"/>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D7133373-51B6-4ED8-8D8C-BAE2AC6230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03DAB4-448C-4A59-B6A0-DD0FF770E44F}"/>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286292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0771-F69B-42AE-9086-6123F8753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D55A8A-F487-454E-B4C4-80F8E1AD5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42185-E1B2-4BEC-B57E-63B0A4850ED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F4C361-67F4-43A4-B251-F2DF21A96D71}"/>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6" name="Footer Placeholder 5">
            <a:extLst>
              <a:ext uri="{FF2B5EF4-FFF2-40B4-BE49-F238E27FC236}">
                <a16:creationId xmlns:a16="http://schemas.microsoft.com/office/drawing/2014/main" id="{1A9B897C-EC4D-4793-82DC-9031FEF344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E3C166-1EF5-45FA-91F4-201062BF09D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843594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CF16-C087-414F-880E-CBD404A8E2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4A85ED-AAAC-484C-8172-C43613FFF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EF20C4-7519-4617-90B1-E6616C7FBB8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3AE40B-E63B-4C49-8E50-4FE513F607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577D110-5367-41C9-9571-53E64C448B0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91F0E9-D710-4CF0-908C-54BD1DD87BBE}"/>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8" name="Footer Placeholder 7">
            <a:extLst>
              <a:ext uri="{FF2B5EF4-FFF2-40B4-BE49-F238E27FC236}">
                <a16:creationId xmlns:a16="http://schemas.microsoft.com/office/drawing/2014/main" id="{20DDFBDB-849C-4434-A4DE-3105337555A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648C63-9D70-444C-9FF4-DEA03E2B8B2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639544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D4BB2-1927-40F5-8FA3-03D9A136C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48E03-8580-4F06-9BFF-2ED34DF92954}"/>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4" name="Footer Placeholder 3">
            <a:extLst>
              <a:ext uri="{FF2B5EF4-FFF2-40B4-BE49-F238E27FC236}">
                <a16:creationId xmlns:a16="http://schemas.microsoft.com/office/drawing/2014/main" id="{97C9900A-281C-4974-9DC2-8E6EE04C15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96539C-26F7-419F-ACD5-9E8D874E8DBE}"/>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50582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1EC1-1C0B-4AF9-92A4-69E3470313A4}"/>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3" name="Footer Placeholder 2">
            <a:extLst>
              <a:ext uri="{FF2B5EF4-FFF2-40B4-BE49-F238E27FC236}">
                <a16:creationId xmlns:a16="http://schemas.microsoft.com/office/drawing/2014/main" id="{D611D505-521F-4324-AEFE-F48B9A9C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98F99B-3F8C-4D1C-BBEB-ECDD419A40F5}"/>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876066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B2E5-89E0-4002-B9AE-0E46BC3478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F64C8C-A174-45AE-BB85-46058F2B78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716192-C4BF-45FC-8818-6E747A94F0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1E44F6D-453B-4456-8A27-8858EAA10ADA}"/>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6" name="Footer Placeholder 5">
            <a:extLst>
              <a:ext uri="{FF2B5EF4-FFF2-40B4-BE49-F238E27FC236}">
                <a16:creationId xmlns:a16="http://schemas.microsoft.com/office/drawing/2014/main" id="{60508145-2CA7-491B-A27B-049804DF0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D33E9A-15DF-4F8A-BCAC-656CAC086F78}"/>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11041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CC9C2-266B-4C96-B690-834B581D0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24EA58-A643-40D1-8F93-052D6737E5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536CE4-0340-4497-AB96-386D91CD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8E03823-EC43-48F7-91B8-7E66A0606C5C}"/>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6" name="Footer Placeholder 5">
            <a:extLst>
              <a:ext uri="{FF2B5EF4-FFF2-40B4-BE49-F238E27FC236}">
                <a16:creationId xmlns:a16="http://schemas.microsoft.com/office/drawing/2014/main" id="{EDDF5DCF-D208-4E21-B40F-A6040E605E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F58614-64EE-4676-B723-180DB1DA8E16}"/>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3273609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AD8C-857B-4961-B042-49510CFDE0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6FCB8D-6906-4298-9A14-DE5EE6B8D9B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CC46D-1AF4-4E37-8A30-CBCB9368870A}"/>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B947DC11-B661-4F36-8EBA-FEC772FDF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53163-A466-46A4-8E0E-5B5D35F3CFA3}"/>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413127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7F2943-BFE9-4CFF-AF5C-31751F8AC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35F07D-1845-4E72-9B79-9E7EF544DE1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4556C-BF09-48DB-B5C8-DCD73B0686A0}"/>
              </a:ext>
            </a:extLst>
          </p:cNvPr>
          <p:cNvSpPr>
            <a:spLocks noGrp="1"/>
          </p:cNvSpPr>
          <p:nvPr>
            <p:ph type="dt" sz="half" idx="10"/>
          </p:nvPr>
        </p:nvSpPr>
        <p:spPr/>
        <p:txBody>
          <a:body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36828896-FE59-49AD-B1C4-CD6DC2A9F3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D57CD-1B30-42FC-B97C-1BE288D83B4D}"/>
              </a:ext>
            </a:extLst>
          </p:cNvPr>
          <p:cNvSpPr>
            <a:spLocks noGrp="1"/>
          </p:cNvSpPr>
          <p:nvPr>
            <p:ph type="sldNum" sz="quarter" idx="12"/>
          </p:nvPr>
        </p:nvSpPr>
        <p:spPr/>
        <p:txBody>
          <a:bodyPr/>
          <a:lstStyle/>
          <a:p>
            <a:fld id="{369F45C7-1EAA-41C8-954F-04C32983C9B6}" type="slidenum">
              <a:rPr lang="en-US" smtClean="0"/>
              <a:t>‹#›</a:t>
            </a:fld>
            <a:endParaRPr lang="en-US"/>
          </a:p>
        </p:txBody>
      </p:sp>
    </p:spTree>
    <p:extLst>
      <p:ext uri="{BB962C8B-B14F-4D97-AF65-F5344CB8AC3E}">
        <p14:creationId xmlns:p14="http://schemas.microsoft.com/office/powerpoint/2010/main" val="269533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BAEB0-A183-4273-A3A7-ADCE78C71B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6710EA0-F8FB-4E18-8804-306481705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A50EE-404D-4F49-B8CE-C76690100D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D7BE3-6F16-41F9-88E3-FC9D06D67539}" type="datetimeFigureOut">
              <a:rPr lang="en-US" smtClean="0"/>
              <a:t>2/7/2019</a:t>
            </a:fld>
            <a:endParaRPr lang="en-US"/>
          </a:p>
        </p:txBody>
      </p:sp>
      <p:sp>
        <p:nvSpPr>
          <p:cNvPr id="5" name="Footer Placeholder 4">
            <a:extLst>
              <a:ext uri="{FF2B5EF4-FFF2-40B4-BE49-F238E27FC236}">
                <a16:creationId xmlns:a16="http://schemas.microsoft.com/office/drawing/2014/main" id="{70C7C728-6CEC-4A7A-AF8A-B681BEEE55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0F48FD-86EF-4F7B-B83C-A38EA65DB3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9F45C7-1EAA-41C8-954F-04C32983C9B6}" type="slidenum">
              <a:rPr lang="en-US" smtClean="0"/>
              <a:t>‹#›</a:t>
            </a:fld>
            <a:endParaRPr lang="en-US"/>
          </a:p>
        </p:txBody>
      </p:sp>
    </p:spTree>
    <p:extLst>
      <p:ext uri="{BB962C8B-B14F-4D97-AF65-F5344CB8AC3E}">
        <p14:creationId xmlns:p14="http://schemas.microsoft.com/office/powerpoint/2010/main" val="2969423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32ACDD7-97A3-404E-B709-D76CF8D97D83}"/>
              </a:ext>
            </a:extLst>
          </p:cNvPr>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t="6257"/>
          <a:stretch/>
        </p:blipFill>
        <p:spPr>
          <a:xfrm rot="4920002">
            <a:off x="582297" y="265122"/>
            <a:ext cx="5971867" cy="5850070"/>
          </a:xfrm>
          <a:prstGeom prst="rect">
            <a:avLst/>
          </a:prstGeom>
        </p:spPr>
      </p:pic>
      <p:pic>
        <p:nvPicPr>
          <p:cNvPr id="5" name="Picture 4">
            <a:extLst>
              <a:ext uri="{FF2B5EF4-FFF2-40B4-BE49-F238E27FC236}">
                <a16:creationId xmlns:a16="http://schemas.microsoft.com/office/drawing/2014/main" id="{02A9E2F9-B17E-44D9-A13C-20E349ACF6B6}"/>
              </a:ext>
            </a:extLst>
          </p:cNvPr>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rot="10800000">
            <a:off x="6635590" y="463877"/>
            <a:ext cx="5380158" cy="5622225"/>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1"/>
            <a:ext cx="12192000" cy="4602792"/>
          </a:xfrm>
        </p:spPr>
        <p:txBody>
          <a:bodyPr lIns="274320" tIns="274320" rIns="274320" bIns="274320" anchor="ctr"/>
          <a:lstStyle/>
          <a:p>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Story from Genesis 11-18, 21</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38616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65116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is the story of Adam and Eve?</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466062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is the story of Adam and Eve?</a:t>
            </a:r>
            <a:br>
              <a:rPr lang="en-US" sz="3000" dirty="0">
                <a:latin typeface="Geomanist" panose="02000503000000020004" pitchFamily="50" charset="0"/>
              </a:rPr>
            </a:br>
            <a:r>
              <a:rPr lang="en-US" sz="3000" dirty="0">
                <a:latin typeface="Geomanist" panose="02000503000000020004" pitchFamily="50" charset="0"/>
              </a:rPr>
              <a:t>What happened with Cain and Abel?</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850590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Review</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is the story of Adam and Eve?</a:t>
            </a:r>
            <a:br>
              <a:rPr lang="en-US" sz="3000" dirty="0">
                <a:latin typeface="Geomanist" panose="02000503000000020004" pitchFamily="50" charset="0"/>
              </a:rPr>
            </a:br>
            <a:r>
              <a:rPr lang="en-US" sz="3000" dirty="0">
                <a:latin typeface="Geomanist" panose="02000503000000020004" pitchFamily="50" charset="0"/>
              </a:rPr>
              <a:t>What happened with Cain and Abel?</a:t>
            </a:r>
            <a:br>
              <a:rPr lang="en-US" sz="3000" dirty="0">
                <a:latin typeface="Geomanist" panose="02000503000000020004" pitchFamily="50" charset="0"/>
              </a:rPr>
            </a:br>
            <a:r>
              <a:rPr lang="en-US" sz="3000" dirty="0">
                <a:latin typeface="Geomanist" panose="02000503000000020004" pitchFamily="50" charset="0"/>
              </a:rPr>
              <a:t>What did we learn about God and people in the story of “The Flood”?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188437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Clarify Words</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77095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Clarify Words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are descendants or offspring?</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043526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Clarify Words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are descendants or offspring?</a:t>
            </a:r>
            <a:br>
              <a:rPr lang="en-US" sz="3000" dirty="0">
                <a:latin typeface="Geomanist" panose="02000503000000020004" pitchFamily="50" charset="0"/>
              </a:rPr>
            </a:br>
            <a:r>
              <a:rPr lang="en-US" sz="3000" dirty="0">
                <a:latin typeface="Geomanist" panose="02000503000000020004" pitchFamily="50" charset="0"/>
              </a:rPr>
              <a:t>What are generations?</a:t>
            </a:r>
            <a:br>
              <a:rPr lang="en-US" sz="3000" dirty="0">
                <a:latin typeface="Geomanist" panose="02000503000000020004" pitchFamily="50" charset="0"/>
              </a:rPr>
            </a:br>
            <a:r>
              <a:rPr lang="en-US" sz="3000" dirty="0">
                <a:latin typeface="Geomanist" panose="02000503000000020004" pitchFamily="50" charset="0"/>
              </a:rPr>
              <a:t> </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437266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Clarify Words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What are descendants or offspring?</a:t>
            </a:r>
            <a:br>
              <a:rPr lang="en-US" sz="3000" dirty="0">
                <a:latin typeface="Geomanist" panose="02000503000000020004" pitchFamily="50" charset="0"/>
              </a:rPr>
            </a:br>
            <a:r>
              <a:rPr lang="en-US" sz="3000" dirty="0">
                <a:latin typeface="Geomanist" panose="02000503000000020004" pitchFamily="50" charset="0"/>
              </a:rPr>
              <a:t>What are generations?</a:t>
            </a:r>
            <a:br>
              <a:rPr lang="en-US" sz="3000" dirty="0">
                <a:latin typeface="Geomanist" panose="02000503000000020004" pitchFamily="50" charset="0"/>
              </a:rPr>
            </a:br>
            <a:r>
              <a:rPr lang="en-US" sz="3000" dirty="0">
                <a:latin typeface="Geomanist" panose="02000503000000020004" pitchFamily="50" charset="0"/>
              </a:rPr>
              <a:t>What is an inheritance?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785157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pic>
        <p:nvPicPr>
          <p:cNvPr id="5" name="Picture 4" descr="A close up of a logo&#10;&#10;Description generated with very high confidence">
            <a:extLst>
              <a:ext uri="{FF2B5EF4-FFF2-40B4-BE49-F238E27FC236}">
                <a16:creationId xmlns:a16="http://schemas.microsoft.com/office/drawing/2014/main" id="{ECEB711E-F70F-421E-87A8-8EDF930F6789}"/>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339274" y="194031"/>
            <a:ext cx="2510972" cy="1522277"/>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1616CF49-8E68-4E6C-87C4-ABA3005C005D}"/>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91161" y="194031"/>
            <a:ext cx="2510972" cy="1522277"/>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DCF0A2BA-CA32-4C33-8B75-DDEEC728A87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065486" y="5586410"/>
            <a:ext cx="1800401" cy="1091493"/>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5AE5A3DD-3C28-4A48-929F-24F45BDA4F02}"/>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246376" y="5583029"/>
            <a:ext cx="1800401" cy="1091493"/>
          </a:xfrm>
          <a:prstGeom prst="rect">
            <a:avLst/>
          </a:prstGeom>
        </p:spPr>
      </p:pic>
    </p:spTree>
    <p:extLst>
      <p:ext uri="{BB962C8B-B14F-4D97-AF65-F5344CB8AC3E}">
        <p14:creationId xmlns:p14="http://schemas.microsoft.com/office/powerpoint/2010/main" val="88809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whole world had one language and a common speech. As men moved eastward, they found a plain in Shinar and settled there.</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pic>
        <p:nvPicPr>
          <p:cNvPr id="5" name="Picture 4" descr="A close up of a logo&#10;&#10;Description generated with very high confidence">
            <a:extLst>
              <a:ext uri="{FF2B5EF4-FFF2-40B4-BE49-F238E27FC236}">
                <a16:creationId xmlns:a16="http://schemas.microsoft.com/office/drawing/2014/main" id="{ECEB711E-F70F-421E-87A8-8EDF930F6789}"/>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339274" y="194031"/>
            <a:ext cx="2510972" cy="1522277"/>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1616CF49-8E68-4E6C-87C4-ABA3005C005D}"/>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91161" y="194031"/>
            <a:ext cx="2510972" cy="1522277"/>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DCF0A2BA-CA32-4C33-8B75-DDEEC728A87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065486" y="5586410"/>
            <a:ext cx="1800401" cy="1091493"/>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5AE5A3DD-3C28-4A48-929F-24F45BDA4F02}"/>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246376" y="5583029"/>
            <a:ext cx="1800401" cy="1091493"/>
          </a:xfrm>
          <a:prstGeom prst="rect">
            <a:avLst/>
          </a:prstGeom>
        </p:spPr>
      </p:pic>
    </p:spTree>
    <p:extLst>
      <p:ext uri="{BB962C8B-B14F-4D97-AF65-F5344CB8AC3E}">
        <p14:creationId xmlns:p14="http://schemas.microsoft.com/office/powerpoint/2010/main" val="2535822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whole world had one language and a common speech. As men moved eastward, they found a plain in Shinar and settled there.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“They said to each other, ‘Come, let’s make bricks and bake them thoroughly.’ They used bricks instead of stone, and tar for mortar.</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pic>
        <p:nvPicPr>
          <p:cNvPr id="5" name="Picture 4" descr="A close up of a logo&#10;&#10;Description generated with very high confidence">
            <a:extLst>
              <a:ext uri="{FF2B5EF4-FFF2-40B4-BE49-F238E27FC236}">
                <a16:creationId xmlns:a16="http://schemas.microsoft.com/office/drawing/2014/main" id="{ECEB711E-F70F-421E-87A8-8EDF930F6789}"/>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339274" y="194031"/>
            <a:ext cx="2510972" cy="1522277"/>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1616CF49-8E68-4E6C-87C4-ABA3005C005D}"/>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91161" y="194031"/>
            <a:ext cx="2510972" cy="1522277"/>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DCF0A2BA-CA32-4C33-8B75-DDEEC728A87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065486" y="5586410"/>
            <a:ext cx="1800401" cy="1091493"/>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5AE5A3DD-3C28-4A48-929F-24F45BDA4F02}"/>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246376" y="5583029"/>
            <a:ext cx="1800401" cy="1091493"/>
          </a:xfrm>
          <a:prstGeom prst="rect">
            <a:avLst/>
          </a:prstGeom>
        </p:spPr>
      </p:pic>
    </p:spTree>
    <p:extLst>
      <p:ext uri="{BB962C8B-B14F-4D97-AF65-F5344CB8AC3E}">
        <p14:creationId xmlns:p14="http://schemas.microsoft.com/office/powerpoint/2010/main" val="1090639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whole world had one language and a common speech. As men moved eastward, they found a plain in Shinar and settled there.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“They said to each other, ‘Come, let’s make bricks and bake them thoroughly.’ They used bricks instead of stone, and tar for mortar.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they said, ‘Come, let us build ourselves a city, with</a:t>
            </a:r>
            <a:br>
              <a:rPr lang="en-US" sz="3000" dirty="0">
                <a:latin typeface="Geomanist" panose="02000503000000020004" pitchFamily="50" charset="0"/>
              </a:rPr>
            </a:br>
            <a:r>
              <a:rPr lang="en-US" sz="3000" dirty="0">
                <a:latin typeface="Geomanist" panose="02000503000000020004" pitchFamily="50" charset="0"/>
              </a:rPr>
              <a:t>a tower that reaches to the heavens, so that we may</a:t>
            </a:r>
            <a:br>
              <a:rPr lang="en-US" sz="3000" dirty="0">
                <a:latin typeface="Geomanist" panose="02000503000000020004" pitchFamily="50" charset="0"/>
              </a:rPr>
            </a:br>
            <a:r>
              <a:rPr lang="en-US" sz="3000" dirty="0">
                <a:latin typeface="Geomanist" panose="02000503000000020004" pitchFamily="50" charset="0"/>
              </a:rPr>
              <a:t>make a name for ourselves and not be scattered over</a:t>
            </a:r>
            <a:br>
              <a:rPr lang="en-US" sz="3000" dirty="0">
                <a:latin typeface="Geomanist" panose="02000503000000020004" pitchFamily="50" charset="0"/>
              </a:rPr>
            </a:br>
            <a:r>
              <a:rPr lang="en-US" sz="3000" dirty="0">
                <a:latin typeface="Geomanist" panose="02000503000000020004" pitchFamily="50" charset="0"/>
              </a:rPr>
              <a:t>the face of the whole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pic>
        <p:nvPicPr>
          <p:cNvPr id="5" name="Picture 4" descr="A close up of a logo&#10;&#10;Description generated with very high confidence">
            <a:extLst>
              <a:ext uri="{FF2B5EF4-FFF2-40B4-BE49-F238E27FC236}">
                <a16:creationId xmlns:a16="http://schemas.microsoft.com/office/drawing/2014/main" id="{ECEB711E-F70F-421E-87A8-8EDF930F6789}"/>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9339274" y="194031"/>
            <a:ext cx="2510972" cy="1522277"/>
          </a:xfrm>
          <a:prstGeom prst="rect">
            <a:avLst/>
          </a:prstGeom>
        </p:spPr>
      </p:pic>
      <p:pic>
        <p:nvPicPr>
          <p:cNvPr id="8" name="Picture 7" descr="A close up of a logo&#10;&#10;Description generated with very high confidence">
            <a:extLst>
              <a:ext uri="{FF2B5EF4-FFF2-40B4-BE49-F238E27FC236}">
                <a16:creationId xmlns:a16="http://schemas.microsoft.com/office/drawing/2014/main" id="{1616CF49-8E68-4E6C-87C4-ABA3005C005D}"/>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91161" y="194031"/>
            <a:ext cx="2510972" cy="1522277"/>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DCF0A2BA-CA32-4C33-8B75-DDEEC728A875}"/>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065486" y="5586410"/>
            <a:ext cx="1800401" cy="1091493"/>
          </a:xfrm>
          <a:prstGeom prst="rect">
            <a:avLst/>
          </a:prstGeom>
        </p:spPr>
      </p:pic>
      <p:pic>
        <p:nvPicPr>
          <p:cNvPr id="10" name="Picture 9" descr="A close up of a logo&#10;&#10;Description generated with very high confidence">
            <a:extLst>
              <a:ext uri="{FF2B5EF4-FFF2-40B4-BE49-F238E27FC236}">
                <a16:creationId xmlns:a16="http://schemas.microsoft.com/office/drawing/2014/main" id="{5AE5A3DD-3C28-4A48-929F-24F45BDA4F02}"/>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7246376" y="5583029"/>
            <a:ext cx="1800401" cy="1091493"/>
          </a:xfrm>
          <a:prstGeom prst="rect">
            <a:avLst/>
          </a:prstGeom>
        </p:spPr>
      </p:pic>
    </p:spTree>
    <p:extLst>
      <p:ext uri="{BB962C8B-B14F-4D97-AF65-F5344CB8AC3E}">
        <p14:creationId xmlns:p14="http://schemas.microsoft.com/office/powerpoint/2010/main" val="2239953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the LORD came down to see the city and the tower that the men were building. The LORD said, ‘If as one people speaking the same language they have begun to do this, then nothing they plan to do will be impossible for them. Come, let us go down and confuse their language so they will not understand each other.’</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224972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Tower of Babel</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the LORD came down to see the city and the tower that the men were building. The LORD said, ‘If as one people speaking the same language they have begun to do this, then nothing they plan to do will be impossible for them. Come, let us go down and confuse their language so they will not understand each other.’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the LORD scattered them from there over all the earth, and they stopped building the city. That is why it was called</a:t>
            </a:r>
            <a:br>
              <a:rPr lang="en-US" sz="3000" dirty="0">
                <a:latin typeface="Geomanist" panose="02000503000000020004" pitchFamily="50" charset="0"/>
              </a:rPr>
            </a:br>
            <a:r>
              <a:rPr lang="en-US" sz="3000" dirty="0">
                <a:latin typeface="Geomanist" panose="02000503000000020004" pitchFamily="50" charset="0"/>
              </a:rPr>
              <a:t>Babel—because there the LORD confused the language</a:t>
            </a:r>
            <a:br>
              <a:rPr lang="en-US" sz="3000" dirty="0">
                <a:latin typeface="Geomanist" panose="02000503000000020004" pitchFamily="50" charset="0"/>
              </a:rPr>
            </a:br>
            <a:r>
              <a:rPr lang="en-US" sz="3000" dirty="0">
                <a:latin typeface="Geomanist" panose="02000503000000020004" pitchFamily="50" charset="0"/>
              </a:rPr>
              <a:t>of the whole world. From there the LORD scattered</a:t>
            </a:r>
            <a:br>
              <a:rPr lang="en-US" sz="3000" dirty="0">
                <a:latin typeface="Geomanist" panose="02000503000000020004" pitchFamily="50" charset="0"/>
              </a:rPr>
            </a:br>
            <a:r>
              <a:rPr lang="en-US" sz="3000" dirty="0">
                <a:latin typeface="Geomanist" panose="02000503000000020004" pitchFamily="50" charset="0"/>
              </a:rPr>
              <a:t>them over the face of the earth.”</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700883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569409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had said to Abram, ‘Leave your country, your people and your father’s household and go to the land I will show you.’”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28229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make you into a great nation</a:t>
            </a:r>
            <a:br>
              <a:rPr lang="en-US" sz="3000" dirty="0">
                <a:latin typeface="Geomanist" panose="02000503000000020004" pitchFamily="50" charset="0"/>
              </a:rPr>
            </a:br>
            <a:r>
              <a:rPr lang="en-US" sz="3000" dirty="0">
                <a:latin typeface="Geomanist" panose="02000503000000020004" pitchFamily="50" charset="0"/>
              </a:rPr>
              <a:t>	and I will bless you;</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602230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make you into a great nation</a:t>
            </a:r>
            <a:br>
              <a:rPr lang="en-US" sz="3000" dirty="0">
                <a:latin typeface="Geomanist" panose="02000503000000020004" pitchFamily="50" charset="0"/>
              </a:rPr>
            </a:br>
            <a:r>
              <a:rPr lang="en-US" sz="3000" dirty="0">
                <a:latin typeface="Geomanist" panose="02000503000000020004" pitchFamily="50" charset="0"/>
              </a:rPr>
              <a:t>	and I will bless you;</a:t>
            </a:r>
            <a:br>
              <a:rPr lang="en-US" sz="3000" dirty="0">
                <a:latin typeface="Geomanist" panose="02000503000000020004" pitchFamily="50" charset="0"/>
              </a:rPr>
            </a:br>
            <a:r>
              <a:rPr lang="en-US" sz="3000" dirty="0">
                <a:latin typeface="Geomanist" panose="02000503000000020004" pitchFamily="50" charset="0"/>
              </a:rPr>
              <a:t>I will make your name great,</a:t>
            </a:r>
            <a:br>
              <a:rPr lang="en-US" sz="3000" dirty="0">
                <a:latin typeface="Geomanist" panose="02000503000000020004" pitchFamily="50" charset="0"/>
              </a:rPr>
            </a:br>
            <a:r>
              <a:rPr lang="en-US" sz="3000" dirty="0">
                <a:latin typeface="Geomanist" panose="02000503000000020004" pitchFamily="50" charset="0"/>
              </a:rPr>
              <a:t>	and you will be a blessing.</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084425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make you into a great nation</a:t>
            </a:r>
            <a:br>
              <a:rPr lang="en-US" sz="3000" dirty="0">
                <a:latin typeface="Geomanist" panose="02000503000000020004" pitchFamily="50" charset="0"/>
              </a:rPr>
            </a:br>
            <a:r>
              <a:rPr lang="en-US" sz="3000" dirty="0">
                <a:latin typeface="Geomanist" panose="02000503000000020004" pitchFamily="50" charset="0"/>
              </a:rPr>
              <a:t>	and I will bless you;</a:t>
            </a:r>
            <a:br>
              <a:rPr lang="en-US" sz="3000" dirty="0">
                <a:latin typeface="Geomanist" panose="02000503000000020004" pitchFamily="50" charset="0"/>
              </a:rPr>
            </a:br>
            <a:r>
              <a:rPr lang="en-US" sz="3000" dirty="0">
                <a:latin typeface="Geomanist" panose="02000503000000020004" pitchFamily="50" charset="0"/>
              </a:rPr>
              <a:t>I will make your name great,</a:t>
            </a:r>
            <a:br>
              <a:rPr lang="en-US" sz="3000" dirty="0">
                <a:latin typeface="Geomanist" panose="02000503000000020004" pitchFamily="50" charset="0"/>
              </a:rPr>
            </a:br>
            <a:r>
              <a:rPr lang="en-US" sz="3000" dirty="0">
                <a:latin typeface="Geomanist" panose="02000503000000020004" pitchFamily="50" charset="0"/>
              </a:rPr>
              <a:t>	and you will be a blessing.</a:t>
            </a:r>
            <a:br>
              <a:rPr lang="en-US" sz="3000" dirty="0">
                <a:latin typeface="Geomanist" panose="02000503000000020004" pitchFamily="50" charset="0"/>
              </a:rPr>
            </a:br>
            <a:r>
              <a:rPr lang="en-US" sz="3000" dirty="0">
                <a:latin typeface="Geomanist" panose="02000503000000020004" pitchFamily="50" charset="0"/>
              </a:rPr>
              <a:t>I will bless those who bless you,</a:t>
            </a:r>
            <a:br>
              <a:rPr lang="en-US" sz="3000" dirty="0">
                <a:latin typeface="Geomanist" panose="02000503000000020004" pitchFamily="50" charset="0"/>
              </a:rPr>
            </a:br>
            <a:r>
              <a:rPr lang="en-US" sz="3000" dirty="0">
                <a:latin typeface="Geomanist" panose="02000503000000020004" pitchFamily="50" charset="0"/>
              </a:rPr>
              <a:t>	and whoever curses you I will curse;</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719729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Call of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“I will make you into a great nation</a:t>
            </a:r>
            <a:br>
              <a:rPr lang="en-US" sz="3000" dirty="0">
                <a:latin typeface="Geomanist" panose="02000503000000020004" pitchFamily="50" charset="0"/>
              </a:rPr>
            </a:br>
            <a:r>
              <a:rPr lang="en-US" sz="3000" dirty="0">
                <a:latin typeface="Geomanist" panose="02000503000000020004" pitchFamily="50" charset="0"/>
              </a:rPr>
              <a:t>	and I will bless you;</a:t>
            </a:r>
            <a:br>
              <a:rPr lang="en-US" sz="3000" dirty="0">
                <a:latin typeface="Geomanist" panose="02000503000000020004" pitchFamily="50" charset="0"/>
              </a:rPr>
            </a:br>
            <a:r>
              <a:rPr lang="en-US" sz="3000" dirty="0">
                <a:latin typeface="Geomanist" panose="02000503000000020004" pitchFamily="50" charset="0"/>
              </a:rPr>
              <a:t>I will make your name great,</a:t>
            </a:r>
            <a:br>
              <a:rPr lang="en-US" sz="3000" dirty="0">
                <a:latin typeface="Geomanist" panose="02000503000000020004" pitchFamily="50" charset="0"/>
              </a:rPr>
            </a:br>
            <a:r>
              <a:rPr lang="en-US" sz="3000" dirty="0">
                <a:latin typeface="Geomanist" panose="02000503000000020004" pitchFamily="50" charset="0"/>
              </a:rPr>
              <a:t>	and you will be a blessing.</a:t>
            </a:r>
            <a:br>
              <a:rPr lang="en-US" sz="3000" dirty="0">
                <a:latin typeface="Geomanist" panose="02000503000000020004" pitchFamily="50" charset="0"/>
              </a:rPr>
            </a:br>
            <a:r>
              <a:rPr lang="en-US" sz="3000" dirty="0">
                <a:latin typeface="Geomanist" panose="02000503000000020004" pitchFamily="50" charset="0"/>
              </a:rPr>
              <a:t>I will bless those who bless you,</a:t>
            </a:r>
            <a:br>
              <a:rPr lang="en-US" sz="3000" dirty="0">
                <a:latin typeface="Geomanist" panose="02000503000000020004" pitchFamily="50" charset="0"/>
              </a:rPr>
            </a:br>
            <a:r>
              <a:rPr lang="en-US" sz="3000" dirty="0">
                <a:latin typeface="Geomanist" panose="02000503000000020004" pitchFamily="50" charset="0"/>
              </a:rPr>
              <a:t>	and whoever curses you I will curse;</a:t>
            </a:r>
            <a:br>
              <a:rPr lang="en-US" sz="3000" dirty="0">
                <a:latin typeface="Geomanist" panose="02000503000000020004" pitchFamily="50" charset="0"/>
              </a:rPr>
            </a:br>
            <a:r>
              <a:rPr lang="en-US" sz="3000" dirty="0">
                <a:latin typeface="Geomanist" panose="02000503000000020004" pitchFamily="50" charset="0"/>
              </a:rPr>
              <a:t>and all peoples on earth</a:t>
            </a:r>
            <a:br>
              <a:rPr lang="en-US" sz="3000" dirty="0">
                <a:latin typeface="Geomanist" panose="02000503000000020004" pitchFamily="50" charset="0"/>
              </a:rPr>
            </a:br>
            <a:r>
              <a:rPr lang="en-US" sz="3000" dirty="0">
                <a:latin typeface="Geomanist" panose="02000503000000020004" pitchFamily="50" charset="0"/>
              </a:rPr>
              <a:t>	will be blessed through you.”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200242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The Father of the Hebrews</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was making a new kind of people who would show the world what it meant to live in God’s ways.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877474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Land of Canaan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appeared to Abram and said, ‘To your offspring I will give this land.’”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541345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sz="3000"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17280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was about </a:t>
            </a:r>
            <a:r>
              <a:rPr lang="en-US" sz="3000" u="sng" dirty="0">
                <a:latin typeface="Geomanist" panose="02000503000000020004" pitchFamily="50" charset="0"/>
              </a:rPr>
              <a:t>__</a:t>
            </a:r>
            <a:r>
              <a:rPr lang="en-US" sz="3000" dirty="0">
                <a:latin typeface="Geomanist" panose="02000503000000020004" pitchFamily="50" charset="0"/>
              </a:rPr>
              <a:t> years old.</a:t>
            </a:r>
            <a:br>
              <a:rPr lang="en-US" sz="3000" dirty="0">
                <a:latin typeface="Geomanist" panose="02000503000000020004" pitchFamily="50" charset="0"/>
              </a:rPr>
            </a:br>
            <a:r>
              <a:rPr lang="en-US" sz="3000" dirty="0">
                <a:latin typeface="Geomanist" panose="02000503000000020004" pitchFamily="50" charset="0"/>
              </a:rPr>
              <a:t>Sarai was about </a:t>
            </a:r>
            <a:r>
              <a:rPr lang="en-US" sz="3000" u="sng" dirty="0">
                <a:latin typeface="Geomanist" panose="02000503000000020004" pitchFamily="50" charset="0"/>
              </a:rPr>
              <a:t>__</a:t>
            </a:r>
            <a:r>
              <a:rPr lang="en-US" sz="3000" dirty="0">
                <a:latin typeface="Geomanist" panose="02000503000000020004" pitchFamily="50" charset="0"/>
              </a:rPr>
              <a:t> years old.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sz="3000"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4153994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was about </a:t>
            </a:r>
            <a:r>
              <a:rPr lang="en-US" sz="3000" u="sng" dirty="0">
                <a:latin typeface="Geomanist" panose="02000503000000020004" pitchFamily="50" charset="0"/>
              </a:rPr>
              <a:t>75</a:t>
            </a:r>
            <a:r>
              <a:rPr lang="en-US" sz="3000" dirty="0">
                <a:latin typeface="Geomanist" panose="02000503000000020004" pitchFamily="50" charset="0"/>
              </a:rPr>
              <a:t> years old.</a:t>
            </a:r>
            <a:br>
              <a:rPr lang="en-US" sz="3000" dirty="0">
                <a:latin typeface="Geomanist" panose="02000503000000020004" pitchFamily="50" charset="0"/>
              </a:rPr>
            </a:br>
            <a:r>
              <a:rPr lang="en-US" sz="3000" dirty="0">
                <a:latin typeface="Geomanist" panose="02000503000000020004" pitchFamily="50" charset="0"/>
              </a:rPr>
              <a:t>Sarai was about </a:t>
            </a:r>
            <a:r>
              <a:rPr lang="en-US" sz="3000" u="sng" dirty="0">
                <a:latin typeface="Geomanist" panose="02000503000000020004" pitchFamily="50" charset="0"/>
              </a:rPr>
              <a:t>__</a:t>
            </a:r>
            <a:r>
              <a:rPr lang="en-US" sz="3000" dirty="0">
                <a:latin typeface="Geomanist" panose="02000503000000020004" pitchFamily="50" charset="0"/>
              </a:rPr>
              <a:t> years old.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sz="3000"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971267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was about </a:t>
            </a:r>
            <a:r>
              <a:rPr lang="en-US" sz="3000" u="sng" dirty="0">
                <a:latin typeface="Geomanist" panose="02000503000000020004" pitchFamily="50" charset="0"/>
              </a:rPr>
              <a:t>75</a:t>
            </a:r>
            <a:r>
              <a:rPr lang="en-US" sz="3000" dirty="0">
                <a:latin typeface="Geomanist" panose="02000503000000020004" pitchFamily="50" charset="0"/>
              </a:rPr>
              <a:t> years old.</a:t>
            </a:r>
            <a:br>
              <a:rPr lang="en-US" sz="3000" dirty="0">
                <a:latin typeface="Geomanist" panose="02000503000000020004" pitchFamily="50" charset="0"/>
              </a:rPr>
            </a:br>
            <a:r>
              <a:rPr lang="en-US" sz="3000" dirty="0">
                <a:latin typeface="Geomanist" panose="02000503000000020004" pitchFamily="50" charset="0"/>
              </a:rPr>
              <a:t>Sarai was about </a:t>
            </a:r>
            <a:r>
              <a:rPr lang="en-US" sz="3000" u="sng" dirty="0">
                <a:latin typeface="Geomanist" panose="02000503000000020004" pitchFamily="50" charset="0"/>
              </a:rPr>
              <a:t>65</a:t>
            </a:r>
            <a:r>
              <a:rPr lang="en-US" sz="3000" dirty="0">
                <a:latin typeface="Geomanist" panose="02000503000000020004" pitchFamily="50" charset="0"/>
              </a:rPr>
              <a:t> years old.</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sz="3000"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697536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was about </a:t>
            </a:r>
            <a:r>
              <a:rPr lang="en-US" sz="3000" u="sng" dirty="0">
                <a:latin typeface="Geomanist" panose="02000503000000020004" pitchFamily="50" charset="0"/>
              </a:rPr>
              <a:t>75</a:t>
            </a:r>
            <a:r>
              <a:rPr lang="en-US" sz="3000" dirty="0">
                <a:latin typeface="Geomanist" panose="02000503000000020004" pitchFamily="50" charset="0"/>
              </a:rPr>
              <a:t> years old.</a:t>
            </a:r>
            <a:br>
              <a:rPr lang="en-US" sz="3000" dirty="0">
                <a:latin typeface="Geomanist" panose="02000503000000020004" pitchFamily="50" charset="0"/>
              </a:rPr>
            </a:br>
            <a:r>
              <a:rPr lang="en-US" sz="3000" dirty="0">
                <a:latin typeface="Geomanist" panose="02000503000000020004" pitchFamily="50" charset="0"/>
              </a:rPr>
              <a:t>Sarai was about </a:t>
            </a:r>
            <a:r>
              <a:rPr lang="en-US" sz="3000" u="sng" dirty="0">
                <a:latin typeface="Geomanist" panose="02000503000000020004" pitchFamily="50" charset="0"/>
              </a:rPr>
              <a:t>65</a:t>
            </a:r>
            <a:r>
              <a:rPr lang="en-US" sz="3000" dirty="0">
                <a:latin typeface="Geomanist" panose="02000503000000020004" pitchFamily="50" charset="0"/>
              </a:rPr>
              <a:t> years old.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Abram said, ‘O Sovereign LORD, what can you give me since I remain childless and the one who will inherit my estate is Eliezer of Damascus?’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sz="3000"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141843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was about </a:t>
            </a:r>
            <a:r>
              <a:rPr lang="en-US" sz="3000" u="sng" dirty="0">
                <a:latin typeface="Geomanist" panose="02000503000000020004" pitchFamily="50" charset="0"/>
              </a:rPr>
              <a:t>75</a:t>
            </a:r>
            <a:r>
              <a:rPr lang="en-US" sz="3000" dirty="0">
                <a:latin typeface="Geomanist" panose="02000503000000020004" pitchFamily="50" charset="0"/>
              </a:rPr>
              <a:t> years old.</a:t>
            </a:r>
            <a:br>
              <a:rPr lang="en-US" sz="3000" dirty="0">
                <a:latin typeface="Geomanist" panose="02000503000000020004" pitchFamily="50" charset="0"/>
              </a:rPr>
            </a:br>
            <a:r>
              <a:rPr lang="en-US" sz="3000" dirty="0">
                <a:latin typeface="Geomanist" panose="02000503000000020004" pitchFamily="50" charset="0"/>
              </a:rPr>
              <a:t>Sarai was about </a:t>
            </a:r>
            <a:r>
              <a:rPr lang="en-US" sz="3000" u="sng" dirty="0">
                <a:latin typeface="Geomanist" panose="02000503000000020004" pitchFamily="50" charset="0"/>
              </a:rPr>
              <a:t>65</a:t>
            </a:r>
            <a:r>
              <a:rPr lang="en-US" sz="3000" dirty="0">
                <a:latin typeface="Geomanist" panose="02000503000000020004" pitchFamily="50" charset="0"/>
              </a:rPr>
              <a:t> years old.</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“But Abram said, ‘O Sovereign LORD, what can you give me since I remain childless and the one who will inherit my estate is Eliezer of Damascus?’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“And Abram said, ‘You have given me no children; so a</a:t>
            </a:r>
            <a:br>
              <a:rPr lang="en-US" sz="3000" dirty="0">
                <a:latin typeface="Geomanist" panose="02000503000000020004" pitchFamily="50" charset="0"/>
              </a:rPr>
            </a:br>
            <a:r>
              <a:rPr lang="en-US" sz="3000" dirty="0">
                <a:latin typeface="Geomanist" panose="02000503000000020004" pitchFamily="50" charset="0"/>
              </a:rPr>
              <a:t>servant in my household will be my heir.’”</a:t>
            </a: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6105098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C7EE-ED5E-4560-A713-6310734BFAE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0800000">
            <a:off x="5558971" y="155078"/>
            <a:ext cx="6311634" cy="6595611"/>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 with Abram</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255673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C7EE-ED5E-4560-A713-6310734BFAE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0800000">
            <a:off x="5558971" y="155078"/>
            <a:ext cx="6311634" cy="6595611"/>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 with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the word of the LORD came to him: ‘This man will not be your heir, but a son coming from your own body will be your heir.’</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629199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C7EE-ED5E-4560-A713-6310734BFAE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0800000">
            <a:off x="5558971" y="155078"/>
            <a:ext cx="6311634" cy="6595611"/>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 with Abram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“Then the word of the LORD came to him: ‘This man will not be your heir, but a son coming from your own body will be your heir.’</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“He took him outside and said, ‘Look up at the heavens and count the stars—if indeed you can count them.’ Then he said, ‘So</a:t>
            </a:r>
            <a:br>
              <a:rPr lang="en-US" sz="3000" dirty="0">
                <a:latin typeface="Geomanist" panose="02000503000000020004" pitchFamily="50" charset="0"/>
              </a:rPr>
            </a:br>
            <a:r>
              <a:rPr lang="en-US" sz="3000" dirty="0">
                <a:latin typeface="Geomanist" panose="02000503000000020004" pitchFamily="50" charset="0"/>
              </a:rPr>
              <a:t>shall your offspring be.’”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6498759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C7EE-ED5E-4560-A713-6310734BFAE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0800000">
            <a:off x="5558971" y="155078"/>
            <a:ext cx="6311634" cy="6595611"/>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Believed</a:t>
            </a:r>
            <a:br>
              <a:rPr lang="en-US"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76814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2A3C7EE-ED5E-4560-A713-6310734BFAE7}"/>
              </a:ext>
            </a:extLst>
          </p:cNvPr>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rot="10800000">
            <a:off x="5558971" y="155078"/>
            <a:ext cx="6311634" cy="6595611"/>
          </a:xfrm>
          <a:prstGeom prst="rect">
            <a:avLst/>
          </a:prstGeom>
        </p:spPr>
      </p:pic>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Believed</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believed the LORD, and he credited it to him as righteousness.”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461480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185986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Sarai, Abram’s wife, had borne him no children.”</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259615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Sarai, Abram’s wife, had borne him no children.”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“Sarai his wife took her Egyptian maidservant Hagar and gave her to her husband to be his wife… so Hagar bore Abram a son, and Abram gave the name Ishmael to the son he had borne.”</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545061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Abram’s Problem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Sarai, Abram’s wife, had borne him no children.”</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“Sarai his wife took her Egyptian maidservant Hagar and gave her to her husband to be his wife… so Hagar bore Abram a son, and Abram gave the name Ishmael to the son he had borne.”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“[Sarai] began to despise her mistress [and] mistreated</a:t>
            </a:r>
            <a:br>
              <a:rPr lang="en-US" sz="3000" dirty="0">
                <a:latin typeface="Geomanist" panose="02000503000000020004" pitchFamily="50" charset="0"/>
              </a:rPr>
            </a:br>
            <a:r>
              <a:rPr lang="en-US" sz="3000" dirty="0">
                <a:latin typeface="Geomanist" panose="02000503000000020004" pitchFamily="50" charset="0"/>
              </a:rPr>
              <a:t>Hagar.”</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853222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to Abraham</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6692184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to Abraham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Abram was ninety-nine years old, the LORD appeared to him and said, ‘I am God Almighty; walk before me and be blameless. I will confirm my covenant between me and you and will greatly increase your numbers.’”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066838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to Abraham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Abram was </a:t>
            </a:r>
            <a:r>
              <a:rPr lang="en-US" sz="3000" u="sng" dirty="0">
                <a:latin typeface="Geomanist" panose="02000503000000020004" pitchFamily="50" charset="0"/>
              </a:rPr>
              <a:t>ninety-nine</a:t>
            </a:r>
            <a:r>
              <a:rPr lang="en-US" sz="3000" dirty="0">
                <a:latin typeface="Geomanist" panose="02000503000000020004" pitchFamily="50" charset="0"/>
              </a:rPr>
              <a:t> years old, the LORD appeared to him and said, ‘I am God Almighty; walk before me and be blameless. I will confirm my covenant between me and you and will greatly increase your numbers.’”</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898616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to Abraham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Abram was </a:t>
            </a:r>
            <a:r>
              <a:rPr lang="en-US" sz="3000" u="sng" dirty="0">
                <a:latin typeface="Geomanist" panose="02000503000000020004" pitchFamily="50" charset="0"/>
              </a:rPr>
              <a:t>ninety-nine</a:t>
            </a:r>
            <a:r>
              <a:rPr lang="en-US" sz="3000" dirty="0">
                <a:latin typeface="Geomanist" panose="02000503000000020004" pitchFamily="50" charset="0"/>
              </a:rPr>
              <a:t> years old, the LORD appeared to him and said, ‘I am God Almighty; walk before me and be blameless. I will confirm my covenant between me and you and will greatly increase your numbers.’”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fell facedown, and God said to him, ‘As for me, this is my covenant with you: You will be the father of many nations. No longer will you be called Abram; your name will be Abraham,</a:t>
            </a:r>
            <a:br>
              <a:rPr lang="en-US" sz="3000" dirty="0">
                <a:latin typeface="Geomanist" panose="02000503000000020004" pitchFamily="50" charset="0"/>
              </a:rPr>
            </a:br>
            <a:r>
              <a:rPr lang="en-US" sz="3000" dirty="0">
                <a:latin typeface="Geomanist" panose="02000503000000020004" pitchFamily="50" charset="0"/>
              </a:rPr>
              <a:t>for I have made you a father of many nations. I will</a:t>
            </a:r>
            <a:br>
              <a:rPr lang="en-US" sz="3000" dirty="0">
                <a:latin typeface="Geomanist" panose="02000503000000020004" pitchFamily="50" charset="0"/>
              </a:rPr>
            </a:br>
            <a:r>
              <a:rPr lang="en-US" sz="3000" dirty="0">
                <a:latin typeface="Geomanist" panose="02000503000000020004" pitchFamily="50" charset="0"/>
              </a:rPr>
              <a:t>make you very fruitful; I will make nations of you,</a:t>
            </a:r>
            <a:br>
              <a:rPr lang="en-US" sz="3000" dirty="0">
                <a:latin typeface="Geomanist" panose="02000503000000020004" pitchFamily="50" charset="0"/>
              </a:rPr>
            </a:br>
            <a:r>
              <a:rPr lang="en-US" sz="3000" dirty="0">
                <a:latin typeface="Geomanist" panose="02000503000000020004" pitchFamily="50" charset="0"/>
              </a:rPr>
              <a:t>and kings will come from you.’”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873307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Abram to Abraham</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“When Abram was </a:t>
            </a:r>
            <a:r>
              <a:rPr lang="en-US" sz="3000" u="sng" dirty="0">
                <a:latin typeface="Geomanist" panose="02000503000000020004" pitchFamily="50" charset="0"/>
              </a:rPr>
              <a:t>ninety-nine</a:t>
            </a:r>
            <a:r>
              <a:rPr lang="en-US" sz="3000" dirty="0">
                <a:latin typeface="Geomanist" panose="02000503000000020004" pitchFamily="50" charset="0"/>
              </a:rPr>
              <a:t> years old, the LORD appeared to him and said, ‘I am God Almighty; walk before me and be blameless. I will confirm my covenant between me and you and will greatly increase your numbers.’”</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“Abram fell facedown, and God said to him, ‘As for me, this is my covenant with you: You will be the father of many nations. No longer will you be called Abram; your name will be </a:t>
            </a:r>
            <a:r>
              <a:rPr lang="en-US" sz="3000" u="sng" dirty="0">
                <a:latin typeface="Geomanist" panose="02000503000000020004" pitchFamily="50" charset="0"/>
              </a:rPr>
              <a:t>Abraham</a:t>
            </a:r>
            <a:r>
              <a:rPr lang="en-US" sz="3000" dirty="0">
                <a:latin typeface="Geomanist" panose="02000503000000020004" pitchFamily="50" charset="0"/>
              </a:rPr>
              <a:t>,</a:t>
            </a:r>
            <a:br>
              <a:rPr lang="en-US" sz="3000" dirty="0">
                <a:latin typeface="Geomanist" panose="02000503000000020004" pitchFamily="50" charset="0"/>
              </a:rPr>
            </a:br>
            <a:r>
              <a:rPr lang="en-US" sz="3000" dirty="0">
                <a:latin typeface="Geomanist" panose="02000503000000020004" pitchFamily="50" charset="0"/>
              </a:rPr>
              <a:t>for I have made you a father of many nations. I will</a:t>
            </a:r>
            <a:br>
              <a:rPr lang="en-US" sz="3000" dirty="0">
                <a:latin typeface="Geomanist" panose="02000503000000020004" pitchFamily="50" charset="0"/>
              </a:rPr>
            </a:br>
            <a:r>
              <a:rPr lang="en-US" sz="3000" dirty="0">
                <a:latin typeface="Geomanist" panose="02000503000000020004" pitchFamily="50" charset="0"/>
              </a:rPr>
              <a:t>make you very fruitful; I will make nations of you,</a:t>
            </a:r>
            <a:br>
              <a:rPr lang="en-US" sz="3000" dirty="0">
                <a:latin typeface="Geomanist" panose="02000503000000020004" pitchFamily="50" charset="0"/>
              </a:rPr>
            </a:br>
            <a:r>
              <a:rPr lang="en-US" sz="3000" dirty="0">
                <a:latin typeface="Geomanist" panose="02000503000000020004" pitchFamily="50" charset="0"/>
              </a:rPr>
              <a:t>and kings will come from you.’”</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812393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Sarai to Sarah</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3478767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Sarai to Sarah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“God also said to Abraham, ‘As for Sarai your wife, you are no longer to call her Sarai; her name will be Sarah. I will bless her and will surely give you a son by her. I will bless her so that she will be the mother of nations; kings of peoples will come from her.’”</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558926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Laugh</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12569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Laugh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fell facedown; he laughed and said to himself, ‘Will a son be born to a man a hundred years old? Will Sarah bear a child at the age of ninety?’”</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766095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Laugh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fell facedown; he laughed and said to himself, ‘Will a son be born to a man a hundred years old? Will Sarah bear a child at the age of ninety?’”</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Sarah laughed to herself as she thought, ‘After I am worn out and my master is old, will I now have this pleasure?’”</a:t>
            </a: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4259042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Laugh</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fell facedown; he laughed and said to himself, ‘Will a son be born to a man a hundred years old? Will Sarah bear a child at the age of ninety?’”</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“So Sarah laughed to herself as she thought, ‘After I am worn out and my master is old, will I now have this pleasure?’”</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LORD: “Is anything too hard for the LORD?”</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40823105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Have a Son</a:t>
            </a:r>
            <a:br>
              <a:rPr lang="en-US"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34192696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Have a Son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LORD was gracious to Sarah as he had said, and the LORD did for Sarah what he had promised. Sarah became pregnant and bore a son to Abraham in his old age, at the very time God had promised him.</a:t>
            </a: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8193396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Have a Son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LORD was gracious to Sarah as he had said, and the LORD did for Sarah what he had promised. Sarah became pregnant and bore a son to Abraham in his old age, at the very time God had promised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gave the name Isaac to the son Sarah bore him… Abraham was a hundred years old when his son Isaac was born to him.”</a:t>
            </a:r>
            <a:br>
              <a:rPr lang="en-US" sz="3000" dirty="0">
                <a:latin typeface="Geomanist" panose="02000503000000020004" pitchFamily="50" charset="0"/>
              </a:rPr>
            </a:br>
            <a:br>
              <a:rPr lang="en-US" sz="3000" dirty="0">
                <a:latin typeface="Geomanist" panose="02000503000000020004" pitchFamily="50" charset="0"/>
              </a:rPr>
            </a:b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17437332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Abraham and Sarah Have a Son</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“Now the LORD was gracious to Sarah as he had said, and the LORD did for Sarah what he had promised. Sarah became pregnant and bore a son to Abraham in his old age, at the very time God had promised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“Abraham gave the name Isaac to the son Sarah bore him… Abraham was a hundred years old when his son Isaac was born to him.”</a:t>
            </a:r>
            <a:br>
              <a:rPr lang="en-US" sz="3000"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“Sarah said, ‘God has brought me laughter, and</a:t>
            </a:r>
            <a:br>
              <a:rPr lang="en-US" sz="3000" dirty="0">
                <a:latin typeface="Geomanist" panose="02000503000000020004" pitchFamily="50" charset="0"/>
              </a:rPr>
            </a:br>
            <a:r>
              <a:rPr lang="en-US" sz="3000" dirty="0">
                <a:latin typeface="Geomanist" panose="02000503000000020004" pitchFamily="50" charset="0"/>
              </a:rPr>
              <a:t>everyone who hears about this will laugh with me.’”</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9147943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7014C-CD5D-4C40-9E4A-E642A52608E2}"/>
              </a:ext>
            </a:extLst>
          </p:cNvPr>
          <p:cNvSpPr>
            <a:spLocks noGrp="1"/>
          </p:cNvSpPr>
          <p:nvPr>
            <p:ph type="ctrTitle"/>
          </p:nvPr>
        </p:nvSpPr>
        <p:spPr>
          <a:xfrm>
            <a:off x="1" y="0"/>
            <a:ext cx="12192000" cy="6418731"/>
          </a:xfrm>
        </p:spPr>
        <p:txBody>
          <a:bodyPr lIns="274320" tIns="274320" rIns="274320" bIns="274320" anchor="ctr" anchorCtr="0">
            <a:noAutofit/>
          </a:bodyPr>
          <a:lstStyle/>
          <a:p>
            <a:pPr algn="l"/>
            <a:r>
              <a:rPr lang="en-US" dirty="0">
                <a:latin typeface="Geomanist" panose="02000503000000020004" pitchFamily="50" charset="0"/>
              </a:rPr>
              <a:t>Covenant</a:t>
            </a:r>
            <a:br>
              <a:rPr lang="en-US" dirty="0">
                <a:latin typeface="Geomanist" panose="02000503000000020004" pitchFamily="50" charset="0"/>
              </a:rPr>
            </a:br>
            <a:br>
              <a:rPr lang="en-US" sz="3000" dirty="0">
                <a:latin typeface="Geomanist" panose="02000503000000020004" pitchFamily="50" charset="0"/>
              </a:rPr>
            </a:br>
            <a:r>
              <a:rPr lang="en-US" sz="3000" dirty="0">
                <a:latin typeface="Geomanist" panose="02000503000000020004" pitchFamily="50" charset="0"/>
              </a:rPr>
              <a:t>The birth of Isaac was the beginning of God completing the promise He made to Abraham. God desired for Abraham’s descendants, called the Hebrews, to be a new kind of people who would show the world what it means to live in </a:t>
            </a:r>
            <a:r>
              <a:rPr lang="en-US" sz="3000">
                <a:latin typeface="Geomanist" panose="02000503000000020004" pitchFamily="50" charset="0"/>
              </a:rPr>
              <a:t>God’s ways.</a:t>
            </a:r>
            <a:endParaRPr lang="en-US" dirty="0">
              <a:latin typeface="Geomanist" panose="02000503000000020004" pitchFamily="50" charset="0"/>
            </a:endParaRPr>
          </a:p>
        </p:txBody>
      </p:sp>
      <p:sp>
        <p:nvSpPr>
          <p:cNvPr id="3" name="Rectangle 2">
            <a:extLst>
              <a:ext uri="{FF2B5EF4-FFF2-40B4-BE49-F238E27FC236}">
                <a16:creationId xmlns:a16="http://schemas.microsoft.com/office/drawing/2014/main" id="{BFE80914-F67F-4321-853D-9F348BED6306}"/>
              </a:ext>
            </a:extLst>
          </p:cNvPr>
          <p:cNvSpPr/>
          <p:nvPr/>
        </p:nvSpPr>
        <p:spPr>
          <a:xfrm>
            <a:off x="0" y="0"/>
            <a:ext cx="12192000" cy="6858000"/>
          </a:xfrm>
          <a:prstGeom prst="rect">
            <a:avLst/>
          </a:prstGeom>
          <a:noFill/>
          <a:ln w="127000">
            <a:solidFill>
              <a:srgbClr val="3BB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EB1DF31-9835-49F7-9813-D6B67F042D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4071" y="4602792"/>
            <a:ext cx="3060694" cy="3060694"/>
          </a:xfrm>
          <a:prstGeom prst="rect">
            <a:avLst/>
          </a:prstGeom>
        </p:spPr>
      </p:pic>
      <p:sp>
        <p:nvSpPr>
          <p:cNvPr id="7" name="Title 1">
            <a:extLst>
              <a:ext uri="{FF2B5EF4-FFF2-40B4-BE49-F238E27FC236}">
                <a16:creationId xmlns:a16="http://schemas.microsoft.com/office/drawing/2014/main" id="{344EC2DA-AB35-447E-95F1-2583564C067E}"/>
              </a:ext>
            </a:extLst>
          </p:cNvPr>
          <p:cNvSpPr txBox="1">
            <a:spLocks/>
          </p:cNvSpPr>
          <p:nvPr/>
        </p:nvSpPr>
        <p:spPr>
          <a:xfrm>
            <a:off x="74835" y="6418731"/>
            <a:ext cx="9104411" cy="41237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000" dirty="0">
                <a:solidFill>
                  <a:srgbClr val="3BB371"/>
                </a:solidFill>
                <a:latin typeface="Geomanist" panose="02000503000000020004" pitchFamily="50" charset="0"/>
              </a:rPr>
              <a:t>06 Covenant // The Story of God for Kids</a:t>
            </a:r>
          </a:p>
        </p:txBody>
      </p:sp>
    </p:spTree>
    <p:extLst>
      <p:ext uri="{BB962C8B-B14F-4D97-AF65-F5344CB8AC3E}">
        <p14:creationId xmlns:p14="http://schemas.microsoft.com/office/powerpoint/2010/main" val="2999334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640</Words>
  <Application>Microsoft Office PowerPoint</Application>
  <PresentationFormat>Widescreen</PresentationFormat>
  <Paragraphs>108</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Calibri Light</vt:lpstr>
      <vt:lpstr>Geomanist</vt:lpstr>
      <vt:lpstr>Office Theme</vt:lpstr>
      <vt:lpstr>Covenant  Story from Genesis 11-18, 21</vt:lpstr>
      <vt:lpstr>Review   </vt:lpstr>
      <vt:lpstr>Review  What is the story of Adam and Eve? </vt:lpstr>
      <vt:lpstr>Review  What is the story of Adam and Eve? What happened with Cain and Abel?  </vt:lpstr>
      <vt:lpstr>Review  What is the story of Adam and Eve? What happened with Cain and Abel? What did we learn about God and people in the story of “The Flood”?</vt:lpstr>
      <vt:lpstr>Clarify Words   </vt:lpstr>
      <vt:lpstr>Clarify Words  What are descendants or offspring? </vt:lpstr>
      <vt:lpstr>Clarify Words  What are descendants or offspring? What are generations?  </vt:lpstr>
      <vt:lpstr>Clarify Words  What are descendants or offspring? What are generations? What is an inheritance?</vt:lpstr>
      <vt:lpstr>Tower of Babel          </vt:lpstr>
      <vt:lpstr>Tower of Babel  “Now the whole world had one language and a common speech. As men moved eastward, they found a plain in Shinar and settled there.       </vt:lpstr>
      <vt:lpstr>Tower of Babel  “Now the whole world had one language and a common speech. As men moved eastward, they found a plain in Shinar and settled there.  “They said to each other, ‘Come, let’s make bricks and bake them thoroughly.’ They used bricks instead of stone, and tar for mortar.    </vt:lpstr>
      <vt:lpstr>Tower of Babel  “Now the whole world had one language and a common speech. As men moved eastward, they found a plain in Shinar and settled there.  “They said to each other, ‘Come, let’s make bricks and bake them thoroughly.’ They used bricks instead of stone, and tar for mortar.  “Then they said, ‘Come, let us build ourselves a city, with a tower that reaches to the heavens, so that we may make a name for ourselves and not be scattered over the face of the whole earth.’”</vt:lpstr>
      <vt:lpstr>Tower of Babel  “But the LORD came down to see the city and the tower that the men were building. The LORD said, ‘If as one people speaking the same language they have begun to do this, then nothing they plan to do will be impossible for them. Come, let us go down and confuse their language so they will not understand each other.’     </vt:lpstr>
      <vt:lpstr>Tower of Babel  “But the LORD came down to see the city and the tower that the men were building. The LORD said, ‘If as one people speaking the same language they have begun to do this, then nothing they plan to do will be impossible for them. Come, let us go down and confuse their language so they will not understand each other.’  “So the LORD scattered them from there over all the earth, and they stopped building the city. That is why it was called Babel—because there the LORD confused the language of the whole world. From there the LORD scattered them over the face of the earth.”</vt:lpstr>
      <vt:lpstr>Call of Abram  </vt:lpstr>
      <vt:lpstr>Call of Abram  “The LORD had said to Abram, ‘Leave your country, your people and your father’s household and go to the land I will show you.’”</vt:lpstr>
      <vt:lpstr>Call of Abram  “I will make you into a great nation  and I will bless you;     </vt:lpstr>
      <vt:lpstr>Call of Abram  “I will make you into a great nation  and I will bless you; I will make your name great,  and you will be a blessing.   </vt:lpstr>
      <vt:lpstr>Call of Abram  “I will make you into a great nation  and I will bless you; I will make your name great,  and you will be a blessing. I will bless those who bless you,  and whoever curses you I will curse; </vt:lpstr>
      <vt:lpstr>Call of Abram  “I will make you into a great nation  and I will bless you; I will make your name great,  and you will be a blessing. I will bless those who bless you,  and whoever curses you I will curse; and all peoples on earth  will be blessed through you.”</vt:lpstr>
      <vt:lpstr>Abram: The Father of the Hebrews  The LORD was making a new kind of people who would show the world what it meant to live in God’s ways.</vt:lpstr>
      <vt:lpstr>Land of Canaan  “The LORD appeared to Abram and said, ‘To your offspring I will give this land.’”</vt:lpstr>
      <vt:lpstr>Abram’s Problem          </vt:lpstr>
      <vt:lpstr>Abram’s Problem  Abram was about __ years old. Sarai was about __ years old.       </vt:lpstr>
      <vt:lpstr>Abram’s Problem  Abram was about 75 years old. Sarai was about __ years old.       </vt:lpstr>
      <vt:lpstr>Abram’s Problem  Abram was about 75 years old. Sarai was about 65 years old.       </vt:lpstr>
      <vt:lpstr>Abram’s Problem  Abram was about 75 years old. Sarai was about 65 years old.  “But Abram said, ‘O Sovereign LORD, what can you give me since I remain childless and the one who will inherit my estate is Eliezer of Damascus?’   </vt:lpstr>
      <vt:lpstr>Abram’s Problem  Abram was about 75 years old. Sarai was about 65 years old.  “But Abram said, ‘O Sovereign LORD, what can you give me since I remain childless and the one who will inherit my estate is Eliezer of Damascus?’  “And Abram said, ‘You have given me no children; so a servant in my household will be my heir.’”</vt:lpstr>
      <vt:lpstr>Covenant with Abram      </vt:lpstr>
      <vt:lpstr>Covenant with Abram  “Then the word of the LORD came to him: ‘This man will not be your heir, but a son coming from your own body will be your heir.’   </vt:lpstr>
      <vt:lpstr>Covenant with Abram  “Then the word of the LORD came to him: ‘This man will not be your heir, but a son coming from your own body will be your heir.’  “He took him outside and said, ‘Look up at the heavens and count the stars—if indeed you can count them.’ Then he said, ‘So shall your offspring be.’”</vt:lpstr>
      <vt:lpstr>Abram Believed  </vt:lpstr>
      <vt:lpstr>Abram Believed  “Abram believed the LORD, and he credited it to him as righteousness.”</vt:lpstr>
      <vt:lpstr>Abram’s Problem        </vt:lpstr>
      <vt:lpstr>Abram’s Problem  “Now Sarai, Abram’s wife, had borne him no children.”      </vt:lpstr>
      <vt:lpstr>Abram’s Problem  “Now Sarai, Abram’s wife, had borne him no children.”  “Sarai his wife took her Egyptian maidservant Hagar and gave her to her husband to be his wife… so Hagar bore Abram a son, and Abram gave the name Ishmael to the son he had borne.”  </vt:lpstr>
      <vt:lpstr>Abram’s Problem  “Now Sarai, Abram’s wife, had borne him no children.”  “Sarai his wife took her Egyptian maidservant Hagar and gave her to her husband to be his wife… so Hagar bore Abram a son, and Abram gave the name Ishmael to the son he had borne.”  “[Sarai] began to despise her mistress [and] mistreated Hagar.”</vt:lpstr>
      <vt:lpstr>Abram to Abraham           </vt:lpstr>
      <vt:lpstr>Abram to Abraham  “When Abram was ninety-nine years old, the LORD appeared to him and said, ‘I am God Almighty; walk before me and be blameless. I will confirm my covenant between me and you and will greatly increase your numbers.’”      </vt:lpstr>
      <vt:lpstr>Abram to Abraham  “When Abram was ninety-nine years old, the LORD appeared to him and said, ‘I am God Almighty; walk before me and be blameless. I will confirm my covenant between me and you and will greatly increase your numbers.’”      </vt:lpstr>
      <vt:lpstr>Abram to Abraham  “When Abram was ninety-nine years old, the LORD appeared to him and said, ‘I am God Almighty; walk before me and be blameless. I will confirm my covenant between me and you and will greatly increase your numbers.’”  “Abram fell facedown, and God said to him, ‘As for me, this is my covenant with you: You will be the father of many nations. No longer will you be called Abram; your name will be Abraham, for I have made you a father of many nations. I will make you very fruitful; I will make nations of you, and kings will come from you.’”</vt:lpstr>
      <vt:lpstr>Abram to Abraham  “When Abram was ninety-nine years old, the LORD appeared to him and said, ‘I am God Almighty; walk before me and be blameless. I will confirm my covenant between me and you and will greatly increase your numbers.’”  “Abram fell facedown, and God said to him, ‘As for me, this is my covenant with you: You will be the father of many nations. No longer will you be called Abram; your name will be Abraham, for I have made you a father of many nations. I will make you very fruitful; I will make nations of you, and kings will come from you.’”</vt:lpstr>
      <vt:lpstr>Sarai to Sarah    </vt:lpstr>
      <vt:lpstr>Sarai to Sarah  “God also said to Abraham, ‘As for Sarai your wife, you are no longer to call her Sarai; her name will be Sarah. I will bless her and will surely give you a son by her. I will bless her so that she will be the mother of nations; kings of peoples will come from her.’”</vt:lpstr>
      <vt:lpstr>Abraham and Sarah Laugh        </vt:lpstr>
      <vt:lpstr>Abraham and Sarah Laugh  “Abraham fell facedown; he laughed and said to himself, ‘Will a son be born to a man a hundred years old? Will Sarah bear a child at the age of ninety?’”    </vt:lpstr>
      <vt:lpstr>Abraham and Sarah Laugh  “Abraham fell facedown; he laughed and said to himself, ‘Will a son be born to a man a hundred years old? Will Sarah bear a child at the age of ninety?’”  “So Sarah laughed to herself as she thought, ‘After I am worn out and my master is old, will I now have this pleasure?’” </vt:lpstr>
      <vt:lpstr>Abraham and Sarah Laugh  “Abraham fell facedown; he laughed and said to himself, ‘Will a son be born to a man a hundred years old? Will Sarah bear a child at the age of ninety?’”  “So Sarah laughed to herself as she thought, ‘After I am worn out and my master is old, will I now have this pleasure?’”  The LORD: “Is anything too hard for the LORD?”</vt:lpstr>
      <vt:lpstr>Abraham and Sarah Have a Son          </vt:lpstr>
      <vt:lpstr>Abraham and Sarah Have a Son  “Now the LORD was gracious to Sarah as he had said, and the LORD did for Sarah what he had promised. Sarah became pregnant and bore a son to Abraham in his old age, at the very time God had promised him.     </vt:lpstr>
      <vt:lpstr>Abraham and Sarah Have a Son  “Now the LORD was gracious to Sarah as he had said, and the LORD did for Sarah what he had promised. Sarah became pregnant and bore a son to Abraham in his old age, at the very time God had promised him.  “Abraham gave the name Isaac to the son Sarah bore him… Abraham was a hundred years old when his son Isaac was born to him.”  </vt:lpstr>
      <vt:lpstr>Abraham and Sarah Have a Son  “Now the LORD was gracious to Sarah as he had said, and the LORD did for Sarah what he had promised. Sarah became pregnant and bore a son to Abraham in his old age, at the very time God had promised him.  “Abraham gave the name Isaac to the son Sarah bore him… Abraham was a hundred years old when his son Isaac was born to him.”  “Sarah said, ‘God has brought me laughter, and everyone who hears about this will laugh with me.’”</vt:lpstr>
      <vt:lpstr>Covenant  The birth of Isaac was the beginning of God completing the promise He made to Abraham. God desired for Abraham’s descendants, called the Hebrews, to be a new kind of people who would show the world what it means to live in God’s 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middle name?</dc:title>
  <dc:creator>Jeremy Mavis</dc:creator>
  <cp:lastModifiedBy>Jeremy Mavis</cp:lastModifiedBy>
  <cp:revision>42</cp:revision>
  <dcterms:created xsi:type="dcterms:W3CDTF">2018-09-05T21:49:39Z</dcterms:created>
  <dcterms:modified xsi:type="dcterms:W3CDTF">2019-02-07T22:30:05Z</dcterms:modified>
</cp:coreProperties>
</file>