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62" r:id="rId3"/>
    <p:sldId id="263" r:id="rId4"/>
    <p:sldId id="264" r:id="rId5"/>
    <p:sldId id="265" r:id="rId6"/>
    <p:sldId id="266" r:id="rId7"/>
    <p:sldId id="267" r:id="rId8"/>
    <p:sldId id="270" r:id="rId9"/>
    <p:sldId id="268" r:id="rId10"/>
    <p:sldId id="269" r:id="rId11"/>
    <p:sldId id="271" r:id="rId12"/>
    <p:sldId id="274" r:id="rId13"/>
    <p:sldId id="275" r:id="rId14"/>
    <p:sldId id="272" r:id="rId15"/>
    <p:sldId id="284" r:id="rId16"/>
    <p:sldId id="277" r:id="rId17"/>
    <p:sldId id="278" r:id="rId18"/>
    <p:sldId id="273" r:id="rId19"/>
    <p:sldId id="280" r:id="rId20"/>
    <p:sldId id="279" r:id="rId21"/>
    <p:sldId id="276" r:id="rId22"/>
    <p:sldId id="283" r:id="rId23"/>
    <p:sldId id="281" r:id="rId24"/>
    <p:sldId id="282" r:id="rId25"/>
    <p:sldId id="285" r:id="rId26"/>
    <p:sldId id="286" r:id="rId27"/>
    <p:sldId id="287" r:id="rId28"/>
    <p:sldId id="288" r:id="rId29"/>
    <p:sldId id="289" r:id="rId30"/>
    <p:sldId id="290" r:id="rId31"/>
    <p:sldId id="291" r:id="rId32"/>
    <p:sldId id="292" r:id="rId33"/>
    <p:sldId id="293"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B371"/>
    <a:srgbClr val="778799"/>
    <a:srgbClr val="F4F1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1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D1949-817B-4334-9DC3-A81BB38FB7B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AA18219-EEC9-4B4A-B302-DA4179ACDCF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CD2D73E-5D88-40EE-9910-E307F2DD5BF6}"/>
              </a:ext>
            </a:extLst>
          </p:cNvPr>
          <p:cNvSpPr>
            <a:spLocks noGrp="1"/>
          </p:cNvSpPr>
          <p:nvPr>
            <p:ph type="dt" sz="half" idx="10"/>
          </p:nvPr>
        </p:nvSpPr>
        <p:spPr/>
        <p:txBody>
          <a:bodyPr/>
          <a:lstStyle/>
          <a:p>
            <a:fld id="{676D7BE3-6F16-41F9-88E3-FC9D06D67539}" type="datetimeFigureOut">
              <a:rPr lang="en-US" smtClean="0"/>
              <a:t>2/23/2019</a:t>
            </a:fld>
            <a:endParaRPr lang="en-US"/>
          </a:p>
        </p:txBody>
      </p:sp>
      <p:sp>
        <p:nvSpPr>
          <p:cNvPr id="5" name="Footer Placeholder 4">
            <a:extLst>
              <a:ext uri="{FF2B5EF4-FFF2-40B4-BE49-F238E27FC236}">
                <a16:creationId xmlns:a16="http://schemas.microsoft.com/office/drawing/2014/main" id="{3D3EBCB9-7303-4CD8-A2A0-5C299096CE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BB9CD4-8E30-4C1B-A38A-694CB2B526DE}"/>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7830269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1BEDF-B191-4A22-BA84-7D25456F34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A0C022-C829-40EF-AD67-9419A2810C4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7E0734-8A89-42DC-B343-B82AA1535D01}"/>
              </a:ext>
            </a:extLst>
          </p:cNvPr>
          <p:cNvSpPr>
            <a:spLocks noGrp="1"/>
          </p:cNvSpPr>
          <p:nvPr>
            <p:ph type="dt" sz="half" idx="10"/>
          </p:nvPr>
        </p:nvSpPr>
        <p:spPr/>
        <p:txBody>
          <a:bodyPr/>
          <a:lstStyle/>
          <a:p>
            <a:fld id="{676D7BE3-6F16-41F9-88E3-FC9D06D67539}" type="datetimeFigureOut">
              <a:rPr lang="en-US" smtClean="0"/>
              <a:t>2/23/2019</a:t>
            </a:fld>
            <a:endParaRPr lang="en-US"/>
          </a:p>
        </p:txBody>
      </p:sp>
      <p:sp>
        <p:nvSpPr>
          <p:cNvPr id="5" name="Footer Placeholder 4">
            <a:extLst>
              <a:ext uri="{FF2B5EF4-FFF2-40B4-BE49-F238E27FC236}">
                <a16:creationId xmlns:a16="http://schemas.microsoft.com/office/drawing/2014/main" id="{63BED5D1-CEAB-44FE-8EC7-606E7D991E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86081F-A10B-499D-BA1F-70124D442E17}"/>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17660833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88E74-0989-461A-A83D-7FEEAEF3465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36613C1-AF49-4FC9-A400-C08D6397AAF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344DC58-5CE6-4EF9-8FA5-9D64A5040026}"/>
              </a:ext>
            </a:extLst>
          </p:cNvPr>
          <p:cNvSpPr>
            <a:spLocks noGrp="1"/>
          </p:cNvSpPr>
          <p:nvPr>
            <p:ph type="dt" sz="half" idx="10"/>
          </p:nvPr>
        </p:nvSpPr>
        <p:spPr/>
        <p:txBody>
          <a:bodyPr/>
          <a:lstStyle/>
          <a:p>
            <a:fld id="{676D7BE3-6F16-41F9-88E3-FC9D06D67539}" type="datetimeFigureOut">
              <a:rPr lang="en-US" smtClean="0"/>
              <a:t>2/23/2019</a:t>
            </a:fld>
            <a:endParaRPr lang="en-US"/>
          </a:p>
        </p:txBody>
      </p:sp>
      <p:sp>
        <p:nvSpPr>
          <p:cNvPr id="5" name="Footer Placeholder 4">
            <a:extLst>
              <a:ext uri="{FF2B5EF4-FFF2-40B4-BE49-F238E27FC236}">
                <a16:creationId xmlns:a16="http://schemas.microsoft.com/office/drawing/2014/main" id="{D7133373-51B6-4ED8-8D8C-BAE2AC6230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03DAB4-448C-4A59-B6A0-DD0FF770E44F}"/>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2286292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D0771-F69B-42AE-9086-6123F875383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9D55A8A-F487-454E-B4C4-80F8E1AD539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3342185-E1B2-4BEC-B57E-63B0A4850ED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8F4C361-67F4-43A4-B251-F2DF21A96D71}"/>
              </a:ext>
            </a:extLst>
          </p:cNvPr>
          <p:cNvSpPr>
            <a:spLocks noGrp="1"/>
          </p:cNvSpPr>
          <p:nvPr>
            <p:ph type="dt" sz="half" idx="10"/>
          </p:nvPr>
        </p:nvSpPr>
        <p:spPr/>
        <p:txBody>
          <a:bodyPr/>
          <a:lstStyle/>
          <a:p>
            <a:fld id="{676D7BE3-6F16-41F9-88E3-FC9D06D67539}" type="datetimeFigureOut">
              <a:rPr lang="en-US" smtClean="0"/>
              <a:t>2/23/2019</a:t>
            </a:fld>
            <a:endParaRPr lang="en-US"/>
          </a:p>
        </p:txBody>
      </p:sp>
      <p:sp>
        <p:nvSpPr>
          <p:cNvPr id="6" name="Footer Placeholder 5">
            <a:extLst>
              <a:ext uri="{FF2B5EF4-FFF2-40B4-BE49-F238E27FC236}">
                <a16:creationId xmlns:a16="http://schemas.microsoft.com/office/drawing/2014/main" id="{1A9B897C-EC4D-4793-82DC-9031FEF344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E3C166-1EF5-45FA-91F4-201062BF09D5}"/>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8435945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6CF16-C087-414F-880E-CBD404A8E2F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E4A85ED-AAAC-484C-8172-C43613FFF0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2EF20C4-7519-4617-90B1-E6616C7FBB8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13AE40B-E63B-4C49-8E50-4FE513F607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577D110-5367-41C9-9571-53E64C448B0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91F0E9-D710-4CF0-908C-54BD1DD87BBE}"/>
              </a:ext>
            </a:extLst>
          </p:cNvPr>
          <p:cNvSpPr>
            <a:spLocks noGrp="1"/>
          </p:cNvSpPr>
          <p:nvPr>
            <p:ph type="dt" sz="half" idx="10"/>
          </p:nvPr>
        </p:nvSpPr>
        <p:spPr/>
        <p:txBody>
          <a:bodyPr/>
          <a:lstStyle/>
          <a:p>
            <a:fld id="{676D7BE3-6F16-41F9-88E3-FC9D06D67539}" type="datetimeFigureOut">
              <a:rPr lang="en-US" smtClean="0"/>
              <a:t>2/23/2019</a:t>
            </a:fld>
            <a:endParaRPr lang="en-US"/>
          </a:p>
        </p:txBody>
      </p:sp>
      <p:sp>
        <p:nvSpPr>
          <p:cNvPr id="8" name="Footer Placeholder 7">
            <a:extLst>
              <a:ext uri="{FF2B5EF4-FFF2-40B4-BE49-F238E27FC236}">
                <a16:creationId xmlns:a16="http://schemas.microsoft.com/office/drawing/2014/main" id="{20DDFBDB-849C-4434-A4DE-3105337555A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8648C63-9D70-444C-9FF4-DEA03E2B8B26}"/>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6395445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D4BB2-1927-40F5-8FA3-03D9A136CBF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6348E03-8580-4F06-9BFF-2ED34DF92954}"/>
              </a:ext>
            </a:extLst>
          </p:cNvPr>
          <p:cNvSpPr>
            <a:spLocks noGrp="1"/>
          </p:cNvSpPr>
          <p:nvPr>
            <p:ph type="dt" sz="half" idx="10"/>
          </p:nvPr>
        </p:nvSpPr>
        <p:spPr/>
        <p:txBody>
          <a:bodyPr/>
          <a:lstStyle/>
          <a:p>
            <a:fld id="{676D7BE3-6F16-41F9-88E3-FC9D06D67539}" type="datetimeFigureOut">
              <a:rPr lang="en-US" smtClean="0"/>
              <a:t>2/23/2019</a:t>
            </a:fld>
            <a:endParaRPr lang="en-US"/>
          </a:p>
        </p:txBody>
      </p:sp>
      <p:sp>
        <p:nvSpPr>
          <p:cNvPr id="4" name="Footer Placeholder 3">
            <a:extLst>
              <a:ext uri="{FF2B5EF4-FFF2-40B4-BE49-F238E27FC236}">
                <a16:creationId xmlns:a16="http://schemas.microsoft.com/office/drawing/2014/main" id="{97C9900A-281C-4974-9DC2-8E6EE04C151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E96539C-26F7-419F-ACD5-9E8D874E8DBE}"/>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450582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F21EC1-1C0B-4AF9-92A4-69E3470313A4}"/>
              </a:ext>
            </a:extLst>
          </p:cNvPr>
          <p:cNvSpPr>
            <a:spLocks noGrp="1"/>
          </p:cNvSpPr>
          <p:nvPr>
            <p:ph type="dt" sz="half" idx="10"/>
          </p:nvPr>
        </p:nvSpPr>
        <p:spPr/>
        <p:txBody>
          <a:bodyPr/>
          <a:lstStyle/>
          <a:p>
            <a:fld id="{676D7BE3-6F16-41F9-88E3-FC9D06D67539}" type="datetimeFigureOut">
              <a:rPr lang="en-US" smtClean="0"/>
              <a:t>2/23/2019</a:t>
            </a:fld>
            <a:endParaRPr lang="en-US"/>
          </a:p>
        </p:txBody>
      </p:sp>
      <p:sp>
        <p:nvSpPr>
          <p:cNvPr id="3" name="Footer Placeholder 2">
            <a:extLst>
              <a:ext uri="{FF2B5EF4-FFF2-40B4-BE49-F238E27FC236}">
                <a16:creationId xmlns:a16="http://schemas.microsoft.com/office/drawing/2014/main" id="{D611D505-521F-4324-AEFE-F48B9A9C5CB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B98F99B-3F8C-4D1C-BBEB-ECDD419A40F5}"/>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28760668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4B2E5-89E0-4002-B9AE-0E46BC3478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FF64C8C-A174-45AE-BB85-46058F2B78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8716192-C4BF-45FC-8818-6E747A94F0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1E44F6D-453B-4456-8A27-8858EAA10ADA}"/>
              </a:ext>
            </a:extLst>
          </p:cNvPr>
          <p:cNvSpPr>
            <a:spLocks noGrp="1"/>
          </p:cNvSpPr>
          <p:nvPr>
            <p:ph type="dt" sz="half" idx="10"/>
          </p:nvPr>
        </p:nvSpPr>
        <p:spPr/>
        <p:txBody>
          <a:bodyPr/>
          <a:lstStyle/>
          <a:p>
            <a:fld id="{676D7BE3-6F16-41F9-88E3-FC9D06D67539}" type="datetimeFigureOut">
              <a:rPr lang="en-US" smtClean="0"/>
              <a:t>2/23/2019</a:t>
            </a:fld>
            <a:endParaRPr lang="en-US"/>
          </a:p>
        </p:txBody>
      </p:sp>
      <p:sp>
        <p:nvSpPr>
          <p:cNvPr id="6" name="Footer Placeholder 5">
            <a:extLst>
              <a:ext uri="{FF2B5EF4-FFF2-40B4-BE49-F238E27FC236}">
                <a16:creationId xmlns:a16="http://schemas.microsoft.com/office/drawing/2014/main" id="{60508145-2CA7-491B-A27B-049804DF0C2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D33E9A-15DF-4F8A-BCAC-656CAC086F78}"/>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3110415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CC9C2-266B-4C96-B690-834B581D0E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624EA58-A643-40D1-8F93-052D6737E52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E536CE4-0340-4497-AB96-386D91CD5E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8E03823-EC43-48F7-91B8-7E66A0606C5C}"/>
              </a:ext>
            </a:extLst>
          </p:cNvPr>
          <p:cNvSpPr>
            <a:spLocks noGrp="1"/>
          </p:cNvSpPr>
          <p:nvPr>
            <p:ph type="dt" sz="half" idx="10"/>
          </p:nvPr>
        </p:nvSpPr>
        <p:spPr/>
        <p:txBody>
          <a:bodyPr/>
          <a:lstStyle/>
          <a:p>
            <a:fld id="{676D7BE3-6F16-41F9-88E3-FC9D06D67539}" type="datetimeFigureOut">
              <a:rPr lang="en-US" smtClean="0"/>
              <a:t>2/23/2019</a:t>
            </a:fld>
            <a:endParaRPr lang="en-US"/>
          </a:p>
        </p:txBody>
      </p:sp>
      <p:sp>
        <p:nvSpPr>
          <p:cNvPr id="6" name="Footer Placeholder 5">
            <a:extLst>
              <a:ext uri="{FF2B5EF4-FFF2-40B4-BE49-F238E27FC236}">
                <a16:creationId xmlns:a16="http://schemas.microsoft.com/office/drawing/2014/main" id="{EDDF5DCF-D208-4E21-B40F-A6040E605E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F58614-64EE-4676-B723-180DB1DA8E16}"/>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3273609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AD8C-857B-4961-B042-49510CFDE0E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F6FCB8D-6906-4298-9A14-DE5EE6B8D9B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9CC46D-1AF4-4E37-8A30-CBCB9368870A}"/>
              </a:ext>
            </a:extLst>
          </p:cNvPr>
          <p:cNvSpPr>
            <a:spLocks noGrp="1"/>
          </p:cNvSpPr>
          <p:nvPr>
            <p:ph type="dt" sz="half" idx="10"/>
          </p:nvPr>
        </p:nvSpPr>
        <p:spPr/>
        <p:txBody>
          <a:bodyPr/>
          <a:lstStyle/>
          <a:p>
            <a:fld id="{676D7BE3-6F16-41F9-88E3-FC9D06D67539}" type="datetimeFigureOut">
              <a:rPr lang="en-US" smtClean="0"/>
              <a:t>2/23/2019</a:t>
            </a:fld>
            <a:endParaRPr lang="en-US"/>
          </a:p>
        </p:txBody>
      </p:sp>
      <p:sp>
        <p:nvSpPr>
          <p:cNvPr id="5" name="Footer Placeholder 4">
            <a:extLst>
              <a:ext uri="{FF2B5EF4-FFF2-40B4-BE49-F238E27FC236}">
                <a16:creationId xmlns:a16="http://schemas.microsoft.com/office/drawing/2014/main" id="{B947DC11-B661-4F36-8EBA-FEC772FDF4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453163-A466-46A4-8E0E-5B5D35F3CFA3}"/>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4131275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7F2943-BFE9-4CFF-AF5C-31751F8AC92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935F07D-1845-4E72-9B79-9E7EF544DE1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84556C-BF09-48DB-B5C8-DCD73B0686A0}"/>
              </a:ext>
            </a:extLst>
          </p:cNvPr>
          <p:cNvSpPr>
            <a:spLocks noGrp="1"/>
          </p:cNvSpPr>
          <p:nvPr>
            <p:ph type="dt" sz="half" idx="10"/>
          </p:nvPr>
        </p:nvSpPr>
        <p:spPr/>
        <p:txBody>
          <a:bodyPr/>
          <a:lstStyle/>
          <a:p>
            <a:fld id="{676D7BE3-6F16-41F9-88E3-FC9D06D67539}" type="datetimeFigureOut">
              <a:rPr lang="en-US" smtClean="0"/>
              <a:t>2/23/2019</a:t>
            </a:fld>
            <a:endParaRPr lang="en-US"/>
          </a:p>
        </p:txBody>
      </p:sp>
      <p:sp>
        <p:nvSpPr>
          <p:cNvPr id="5" name="Footer Placeholder 4">
            <a:extLst>
              <a:ext uri="{FF2B5EF4-FFF2-40B4-BE49-F238E27FC236}">
                <a16:creationId xmlns:a16="http://schemas.microsoft.com/office/drawing/2014/main" id="{36828896-FE59-49AD-B1C4-CD6DC2A9F3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8D57CD-1B30-42FC-B97C-1BE288D83B4D}"/>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269533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6BAEB0-A183-4273-A3A7-ADCE78C71B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6710EA0-F8FB-4E18-8804-3064817051E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EA50EE-404D-4F49-B8CE-C76690100D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6D7BE3-6F16-41F9-88E3-FC9D06D67539}" type="datetimeFigureOut">
              <a:rPr lang="en-US" smtClean="0"/>
              <a:t>2/23/2019</a:t>
            </a:fld>
            <a:endParaRPr lang="en-US"/>
          </a:p>
        </p:txBody>
      </p:sp>
      <p:sp>
        <p:nvSpPr>
          <p:cNvPr id="5" name="Footer Placeholder 4">
            <a:extLst>
              <a:ext uri="{FF2B5EF4-FFF2-40B4-BE49-F238E27FC236}">
                <a16:creationId xmlns:a16="http://schemas.microsoft.com/office/drawing/2014/main" id="{70C7C728-6CEC-4A7A-AF8A-B681BEEE556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10F48FD-86EF-4F7B-B83C-A38EA65DB3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9F45C7-1EAA-41C8-954F-04C32983C9B6}" type="slidenum">
              <a:rPr lang="en-US" smtClean="0"/>
              <a:t>‹#›</a:t>
            </a:fld>
            <a:endParaRPr lang="en-US"/>
          </a:p>
        </p:txBody>
      </p:sp>
    </p:spTree>
    <p:extLst>
      <p:ext uri="{BB962C8B-B14F-4D97-AF65-F5344CB8AC3E}">
        <p14:creationId xmlns:p14="http://schemas.microsoft.com/office/powerpoint/2010/main" val="29694236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1"/>
            <a:ext cx="12192000" cy="4602792"/>
          </a:xfrm>
        </p:spPr>
        <p:txBody>
          <a:bodyPr lIns="274320" tIns="274320" rIns="274320" bIns="274320" anchor="ctr"/>
          <a:lstStyle/>
          <a:p>
            <a:r>
              <a:rPr lang="en-US" dirty="0">
                <a:latin typeface="Geomanist" panose="02000503000000020004" pitchFamily="50" charset="0"/>
              </a:rPr>
              <a:t>Jacob and Esau</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Story from Genesis 25, 27</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08 Jacob and Esau // The Story of God for Kids</a:t>
            </a:r>
          </a:p>
        </p:txBody>
      </p:sp>
    </p:spTree>
    <p:extLst>
      <p:ext uri="{BB962C8B-B14F-4D97-AF65-F5344CB8AC3E}">
        <p14:creationId xmlns:p14="http://schemas.microsoft.com/office/powerpoint/2010/main" val="238616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Review</a:t>
            </a:r>
            <a:br>
              <a:rPr lang="en-US"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08 Jacob and Esau // The Story of God for Kids</a:t>
            </a:r>
          </a:p>
        </p:txBody>
      </p:sp>
    </p:spTree>
    <p:extLst>
      <p:ext uri="{BB962C8B-B14F-4D97-AF65-F5344CB8AC3E}">
        <p14:creationId xmlns:p14="http://schemas.microsoft.com/office/powerpoint/2010/main" val="24660629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Review</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What did we learn about God and people in the story of “The Flood”?</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08 Jacob and Esau // The Story of God for Kids</a:t>
            </a:r>
          </a:p>
        </p:txBody>
      </p:sp>
    </p:spTree>
    <p:extLst>
      <p:ext uri="{BB962C8B-B14F-4D97-AF65-F5344CB8AC3E}">
        <p14:creationId xmlns:p14="http://schemas.microsoft.com/office/powerpoint/2010/main" val="4821481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Review</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What did we learn about God and people in the story of “The Flood”?</a:t>
            </a:r>
            <a:br>
              <a:rPr lang="en-US" sz="3000" dirty="0">
                <a:latin typeface="Geomanist" panose="02000503000000020004" pitchFamily="50" charset="0"/>
              </a:rPr>
            </a:br>
            <a:r>
              <a:rPr lang="en-US" sz="3000" dirty="0">
                <a:latin typeface="Geomanist" panose="02000503000000020004" pitchFamily="50" charset="0"/>
              </a:rPr>
              <a:t>What did Abraham and Sarah learn about God?</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08 Jacob and Esau // The Story of God for Kids</a:t>
            </a:r>
          </a:p>
        </p:txBody>
      </p:sp>
    </p:spTree>
    <p:extLst>
      <p:ext uri="{BB962C8B-B14F-4D97-AF65-F5344CB8AC3E}">
        <p14:creationId xmlns:p14="http://schemas.microsoft.com/office/powerpoint/2010/main" val="19307044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Review</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What did we learn about God and people in the story of “The Flood”?</a:t>
            </a:r>
            <a:br>
              <a:rPr lang="en-US" sz="3000" dirty="0">
                <a:latin typeface="Geomanist" panose="02000503000000020004" pitchFamily="50" charset="0"/>
              </a:rPr>
            </a:br>
            <a:r>
              <a:rPr lang="en-US" sz="3000" dirty="0">
                <a:latin typeface="Geomanist" panose="02000503000000020004" pitchFamily="50" charset="0"/>
              </a:rPr>
              <a:t>What did Abraham and Sarah learn about God?</a:t>
            </a:r>
            <a:br>
              <a:rPr lang="en-US" sz="3000" dirty="0">
                <a:latin typeface="Geomanist" panose="02000503000000020004" pitchFamily="50" charset="0"/>
              </a:rPr>
            </a:br>
            <a:r>
              <a:rPr lang="en-US" sz="3000" dirty="0">
                <a:latin typeface="Geomanist" panose="02000503000000020004" pitchFamily="50" charset="0"/>
              </a:rPr>
              <a:t>How did God show up in the Abraham and Isaac story?</a:t>
            </a: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08 Jacob and Esau // The Story of God for Kids</a:t>
            </a:r>
          </a:p>
        </p:txBody>
      </p:sp>
    </p:spTree>
    <p:extLst>
      <p:ext uri="{BB962C8B-B14F-4D97-AF65-F5344CB8AC3E}">
        <p14:creationId xmlns:p14="http://schemas.microsoft.com/office/powerpoint/2010/main" val="33502815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Review</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What did we learn about God and people in the story of “The Flood”?</a:t>
            </a:r>
            <a:br>
              <a:rPr lang="en-US" sz="3000" dirty="0">
                <a:latin typeface="Geomanist" panose="02000503000000020004" pitchFamily="50" charset="0"/>
              </a:rPr>
            </a:br>
            <a:r>
              <a:rPr lang="en-US" sz="3000" dirty="0">
                <a:latin typeface="Geomanist" panose="02000503000000020004" pitchFamily="50" charset="0"/>
              </a:rPr>
              <a:t>What did Abraham and Sarah learn about God?</a:t>
            </a:r>
            <a:br>
              <a:rPr lang="en-US" sz="3000" dirty="0">
                <a:latin typeface="Geomanist" panose="02000503000000020004" pitchFamily="50" charset="0"/>
              </a:rPr>
            </a:br>
            <a:r>
              <a:rPr lang="en-US" sz="3000" dirty="0">
                <a:latin typeface="Geomanist" panose="02000503000000020004" pitchFamily="50" charset="0"/>
              </a:rPr>
              <a:t>How did God show up in the Abraham and Isaac story?</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What does “inheritance” mean?</a:t>
            </a:r>
            <a:br>
              <a:rPr lang="en-US" sz="3000" dirty="0">
                <a:latin typeface="Geomanist" panose="02000503000000020004" pitchFamily="50" charset="0"/>
              </a:rPr>
            </a:br>
            <a:r>
              <a:rPr lang="en-US" sz="3000" dirty="0">
                <a:latin typeface="Geomanist" panose="02000503000000020004" pitchFamily="50" charset="0"/>
              </a:rPr>
              <a:t> </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08 Jacob and Esau // The Story of God for Kids</a:t>
            </a:r>
          </a:p>
        </p:txBody>
      </p:sp>
    </p:spTree>
    <p:extLst>
      <p:ext uri="{BB962C8B-B14F-4D97-AF65-F5344CB8AC3E}">
        <p14:creationId xmlns:p14="http://schemas.microsoft.com/office/powerpoint/2010/main" val="9433033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Review</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What did we learn about God and people in the story of “The Flood”?</a:t>
            </a:r>
            <a:br>
              <a:rPr lang="en-US" sz="3000" dirty="0">
                <a:latin typeface="Geomanist" panose="02000503000000020004" pitchFamily="50" charset="0"/>
              </a:rPr>
            </a:br>
            <a:r>
              <a:rPr lang="en-US" sz="3000" dirty="0">
                <a:latin typeface="Geomanist" panose="02000503000000020004" pitchFamily="50" charset="0"/>
              </a:rPr>
              <a:t>What did Abraham and Sarah learn about God?</a:t>
            </a:r>
            <a:br>
              <a:rPr lang="en-US" sz="3000" dirty="0">
                <a:latin typeface="Geomanist" panose="02000503000000020004" pitchFamily="50" charset="0"/>
              </a:rPr>
            </a:br>
            <a:r>
              <a:rPr lang="en-US" sz="3000" dirty="0">
                <a:latin typeface="Geomanist" panose="02000503000000020004" pitchFamily="50" charset="0"/>
              </a:rPr>
              <a:t>How did God show up in the Abraham and Isaac story?</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What does “inheritance” mean?</a:t>
            </a:r>
            <a:br>
              <a:rPr lang="en-US" sz="3000" dirty="0">
                <a:latin typeface="Geomanist" panose="02000503000000020004" pitchFamily="50" charset="0"/>
              </a:rPr>
            </a:br>
            <a:r>
              <a:rPr lang="en-US" sz="3000" dirty="0">
                <a:latin typeface="Geomanist" panose="02000503000000020004" pitchFamily="50" charset="0"/>
              </a:rPr>
              <a:t>What does it mean to be a “deceiver”?</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08 Jacob and Esau // The Story of God for Kids</a:t>
            </a:r>
          </a:p>
        </p:txBody>
      </p:sp>
    </p:spTree>
    <p:extLst>
      <p:ext uri="{BB962C8B-B14F-4D97-AF65-F5344CB8AC3E}">
        <p14:creationId xmlns:p14="http://schemas.microsoft.com/office/powerpoint/2010/main" val="16398208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Sons of Isaac</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“…and Isaac was forty years old when he married Rebekah… Isaac prayed to the LORD on behalf of his wife, because she was childless. The LORD answered his prayer, and his wife Rebekah became pregnant.</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08 Jacob and Esau // The Story of God for Kids</a:t>
            </a:r>
          </a:p>
        </p:txBody>
      </p:sp>
    </p:spTree>
    <p:extLst>
      <p:ext uri="{BB962C8B-B14F-4D97-AF65-F5344CB8AC3E}">
        <p14:creationId xmlns:p14="http://schemas.microsoft.com/office/powerpoint/2010/main" val="32284678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Sons of Isaac</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“…and Isaac was forty years old when he married Rebekah… Isaac prayed to the LORD on behalf of his wife, because she was childless. The LORD answered his prayer, and his wife Rebekah became pregnant.</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“The babies jostled each other within her and she said,</a:t>
            </a:r>
            <a:br>
              <a:rPr lang="en-US" sz="3000" dirty="0">
                <a:latin typeface="Geomanist" panose="02000503000000020004" pitchFamily="50" charset="0"/>
              </a:rPr>
            </a:br>
            <a:r>
              <a:rPr lang="en-US" sz="3000" dirty="0">
                <a:latin typeface="Geomanist" panose="02000503000000020004" pitchFamily="50" charset="0"/>
              </a:rPr>
              <a:t>‘Why is this happening to me?’ So she went to inquire</a:t>
            </a:r>
            <a:br>
              <a:rPr lang="en-US" sz="3000" dirty="0">
                <a:latin typeface="Geomanist" panose="02000503000000020004" pitchFamily="50" charset="0"/>
              </a:rPr>
            </a:br>
            <a:r>
              <a:rPr lang="en-US" sz="3000" dirty="0">
                <a:latin typeface="Geomanist" panose="02000503000000020004" pitchFamily="50" charset="0"/>
              </a:rPr>
              <a:t>of the LORD.”</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08 Jacob and Esau // The Story of God for Kids</a:t>
            </a:r>
          </a:p>
        </p:txBody>
      </p:sp>
    </p:spTree>
    <p:extLst>
      <p:ext uri="{BB962C8B-B14F-4D97-AF65-F5344CB8AC3E}">
        <p14:creationId xmlns:p14="http://schemas.microsoft.com/office/powerpoint/2010/main" val="15687439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Sons of Isaac</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“The LORD said to her,</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	‘Two nations are in your womb,</a:t>
            </a:r>
            <a:br>
              <a:rPr lang="en-US" sz="3000" dirty="0">
                <a:latin typeface="Geomanist" panose="02000503000000020004" pitchFamily="50" charset="0"/>
              </a:rPr>
            </a:br>
            <a:r>
              <a:rPr lang="en-US" sz="3000" dirty="0">
                <a:latin typeface="Geomanist" panose="02000503000000020004" pitchFamily="50" charset="0"/>
              </a:rPr>
              <a:t>		and two peoples from within you will be separated;</a:t>
            </a:r>
            <a:br>
              <a:rPr lang="en-US" sz="3000" dirty="0">
                <a:latin typeface="Geomanist" panose="02000503000000020004" pitchFamily="50" charset="0"/>
              </a:rPr>
            </a:br>
            <a:r>
              <a:rPr lang="en-US" sz="3000" dirty="0">
                <a:latin typeface="Geomanist" panose="02000503000000020004" pitchFamily="50" charset="0"/>
              </a:rPr>
              <a:t>	one people will be stronger than the other,</a:t>
            </a:r>
            <a:br>
              <a:rPr lang="en-US" sz="3000" dirty="0">
                <a:latin typeface="Geomanist" panose="02000503000000020004" pitchFamily="50" charset="0"/>
              </a:rPr>
            </a:br>
            <a:r>
              <a:rPr lang="en-US" sz="3000" dirty="0">
                <a:latin typeface="Geomanist" panose="02000503000000020004" pitchFamily="50" charset="0"/>
              </a:rPr>
              <a:t>		and the older will serve the younger.’”</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08 Jacob and Esau // The Story of God for Kids</a:t>
            </a:r>
          </a:p>
        </p:txBody>
      </p:sp>
    </p:spTree>
    <p:extLst>
      <p:ext uri="{BB962C8B-B14F-4D97-AF65-F5344CB8AC3E}">
        <p14:creationId xmlns:p14="http://schemas.microsoft.com/office/powerpoint/2010/main" val="1592184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Sons of Isaac</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“When the time came for her to give birth, there were twin boys in her womb. The first to come out was </a:t>
            </a:r>
            <a:r>
              <a:rPr lang="en-US" sz="3000" dirty="0">
                <a:solidFill>
                  <a:srgbClr val="FF0000"/>
                </a:solidFill>
                <a:latin typeface="Geomanist" panose="02000503000000020004" pitchFamily="50" charset="0"/>
              </a:rPr>
              <a:t>red</a:t>
            </a:r>
            <a:r>
              <a:rPr lang="en-US" sz="3000" dirty="0">
                <a:latin typeface="Geomanist" panose="02000503000000020004" pitchFamily="50" charset="0"/>
              </a:rPr>
              <a:t>, and his whole body was like a hairy garment; so they named him Esau.</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08 Jacob and Esau // The Story of God for Kids</a:t>
            </a:r>
          </a:p>
        </p:txBody>
      </p:sp>
    </p:spTree>
    <p:extLst>
      <p:ext uri="{BB962C8B-B14F-4D97-AF65-F5344CB8AC3E}">
        <p14:creationId xmlns:p14="http://schemas.microsoft.com/office/powerpoint/2010/main" val="8331642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Sons of Isaac</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“When the time came for her to give birth, there were twin boys in her womb. The first to come out was </a:t>
            </a:r>
            <a:r>
              <a:rPr lang="en-US" sz="3000" dirty="0">
                <a:solidFill>
                  <a:srgbClr val="FF0000"/>
                </a:solidFill>
                <a:latin typeface="Geomanist" panose="02000503000000020004" pitchFamily="50" charset="0"/>
              </a:rPr>
              <a:t>red</a:t>
            </a:r>
            <a:r>
              <a:rPr lang="en-US" sz="3000" dirty="0">
                <a:latin typeface="Geomanist" panose="02000503000000020004" pitchFamily="50" charset="0"/>
              </a:rPr>
              <a:t>, and his whole body was like a hairy garment; so they named him Esau.</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“After this, his brother came out, with his hand grasping Esau’s heel;</a:t>
            </a:r>
            <a:br>
              <a:rPr lang="en-US" sz="3000" dirty="0">
                <a:latin typeface="Geomanist" panose="02000503000000020004" pitchFamily="50" charset="0"/>
              </a:rPr>
            </a:br>
            <a:r>
              <a:rPr lang="en-US" sz="3000" dirty="0">
                <a:latin typeface="Geomanist" panose="02000503000000020004" pitchFamily="50" charset="0"/>
              </a:rPr>
              <a:t>so he was named Jacob.”</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08 Jacob and Esau // The Story of God for Kids</a:t>
            </a:r>
          </a:p>
        </p:txBody>
      </p:sp>
    </p:spTree>
    <p:extLst>
      <p:ext uri="{BB962C8B-B14F-4D97-AF65-F5344CB8AC3E}">
        <p14:creationId xmlns:p14="http://schemas.microsoft.com/office/powerpoint/2010/main" val="27200412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Sons of Isaac</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“When the time came for her to give birth, there were twin boys in her womb. The first to come out was </a:t>
            </a:r>
            <a:r>
              <a:rPr lang="en-US" sz="3000" dirty="0">
                <a:solidFill>
                  <a:srgbClr val="FF0000"/>
                </a:solidFill>
                <a:latin typeface="Geomanist" panose="02000503000000020004" pitchFamily="50" charset="0"/>
              </a:rPr>
              <a:t>red</a:t>
            </a:r>
            <a:r>
              <a:rPr lang="en-US" sz="3000" dirty="0">
                <a:latin typeface="Geomanist" panose="02000503000000020004" pitchFamily="50" charset="0"/>
              </a:rPr>
              <a:t>, and his whole body was like a hairy garment; so they named him Esau.</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“After this, his brother came out, with his hand grasping Esau’s heel;</a:t>
            </a:r>
            <a:br>
              <a:rPr lang="en-US" sz="3000" dirty="0">
                <a:latin typeface="Geomanist" panose="02000503000000020004" pitchFamily="50" charset="0"/>
              </a:rPr>
            </a:br>
            <a:r>
              <a:rPr lang="en-US" sz="3000" dirty="0">
                <a:latin typeface="Geomanist" panose="02000503000000020004" pitchFamily="50" charset="0"/>
              </a:rPr>
              <a:t>so he was named Jacob.”</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“The boys grew up, and Esau became a skillful hunter, a</a:t>
            </a:r>
            <a:br>
              <a:rPr lang="en-US" sz="3000" dirty="0">
                <a:latin typeface="Geomanist" panose="02000503000000020004" pitchFamily="50" charset="0"/>
              </a:rPr>
            </a:br>
            <a:r>
              <a:rPr lang="en-US" sz="3000" dirty="0">
                <a:latin typeface="Geomanist" panose="02000503000000020004" pitchFamily="50" charset="0"/>
              </a:rPr>
              <a:t>man of the open country, while Jacob was content to</a:t>
            </a:r>
            <a:br>
              <a:rPr lang="en-US" sz="3000" dirty="0">
                <a:latin typeface="Geomanist" panose="02000503000000020004" pitchFamily="50" charset="0"/>
              </a:rPr>
            </a:br>
            <a:r>
              <a:rPr lang="en-US" sz="3000" dirty="0">
                <a:latin typeface="Geomanist" panose="02000503000000020004" pitchFamily="50" charset="0"/>
              </a:rPr>
              <a:t>stay at home among the tents. Isaac, who had a taste</a:t>
            </a:r>
            <a:br>
              <a:rPr lang="en-US" sz="3000" dirty="0">
                <a:latin typeface="Geomanist" panose="02000503000000020004" pitchFamily="50" charset="0"/>
              </a:rPr>
            </a:br>
            <a:r>
              <a:rPr lang="en-US" sz="3000" dirty="0">
                <a:latin typeface="Geomanist" panose="02000503000000020004" pitchFamily="50" charset="0"/>
              </a:rPr>
              <a:t>for wild game, loved Esau, but Rebekah loved Jacob.”</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08 Jacob and Esau // The Story of God for Kids</a:t>
            </a:r>
          </a:p>
        </p:txBody>
      </p:sp>
    </p:spTree>
    <p:extLst>
      <p:ext uri="{BB962C8B-B14F-4D97-AF65-F5344CB8AC3E}">
        <p14:creationId xmlns:p14="http://schemas.microsoft.com/office/powerpoint/2010/main" val="37247817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The Birthright</a:t>
            </a:r>
            <a:br>
              <a:rPr lang="en-US"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08 Jacob and Esau // The Story of God for Kids</a:t>
            </a:r>
          </a:p>
        </p:txBody>
      </p:sp>
    </p:spTree>
    <p:extLst>
      <p:ext uri="{BB962C8B-B14F-4D97-AF65-F5344CB8AC3E}">
        <p14:creationId xmlns:p14="http://schemas.microsoft.com/office/powerpoint/2010/main" val="32504616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The Birthright</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“Once when Jacob was cooking some stew, Esau came in from the open country, famished. He said to Jacob, ‘Quick, let me have some of that </a:t>
            </a:r>
            <a:r>
              <a:rPr lang="en-US" sz="3000" dirty="0">
                <a:solidFill>
                  <a:srgbClr val="FF0000"/>
                </a:solidFill>
                <a:latin typeface="Geomanist" panose="02000503000000020004" pitchFamily="50" charset="0"/>
              </a:rPr>
              <a:t>red</a:t>
            </a:r>
            <a:r>
              <a:rPr lang="en-US" sz="3000" dirty="0">
                <a:latin typeface="Geomanist" panose="02000503000000020004" pitchFamily="50" charset="0"/>
              </a:rPr>
              <a:t> stew! I’m famished!’</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08 Jacob and Esau // The Story of God for Kids</a:t>
            </a:r>
          </a:p>
        </p:txBody>
      </p:sp>
    </p:spTree>
    <p:extLst>
      <p:ext uri="{BB962C8B-B14F-4D97-AF65-F5344CB8AC3E}">
        <p14:creationId xmlns:p14="http://schemas.microsoft.com/office/powerpoint/2010/main" val="40749441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The Birthright</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“Once when Jacob was cooking some stew, Esau came in from the open country, famished. He said to Jacob, ‘Quick, let me have some of that </a:t>
            </a:r>
            <a:r>
              <a:rPr lang="en-US" sz="3000" dirty="0">
                <a:solidFill>
                  <a:srgbClr val="FF0000"/>
                </a:solidFill>
                <a:latin typeface="Geomanist" panose="02000503000000020004" pitchFamily="50" charset="0"/>
              </a:rPr>
              <a:t>red</a:t>
            </a:r>
            <a:r>
              <a:rPr lang="en-US" sz="3000" dirty="0">
                <a:latin typeface="Geomanist" panose="02000503000000020004" pitchFamily="50" charset="0"/>
              </a:rPr>
              <a:t> stew! I’m famished!’</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“Jacob replied, ‘First sell me your </a:t>
            </a:r>
            <a:r>
              <a:rPr lang="en-US" sz="3000" u="sng" dirty="0">
                <a:latin typeface="Geomanist" panose="02000503000000020004" pitchFamily="50" charset="0"/>
              </a:rPr>
              <a:t>birthright</a:t>
            </a:r>
            <a:r>
              <a:rPr lang="en-US" sz="3000" dirty="0">
                <a:latin typeface="Geomanist" panose="02000503000000020004" pitchFamily="50" charset="0"/>
              </a:rPr>
              <a:t>.’</a:t>
            </a: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08 Jacob and Esau // The Story of God for Kids</a:t>
            </a:r>
          </a:p>
        </p:txBody>
      </p:sp>
    </p:spTree>
    <p:extLst>
      <p:ext uri="{BB962C8B-B14F-4D97-AF65-F5344CB8AC3E}">
        <p14:creationId xmlns:p14="http://schemas.microsoft.com/office/powerpoint/2010/main" val="17513131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The Birthright</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“Once when Jacob was cooking some stew, Esau came in from the open country, famished. He said to Jacob, ‘Quick, let me have some of that </a:t>
            </a:r>
            <a:r>
              <a:rPr lang="en-US" sz="3000" dirty="0">
                <a:solidFill>
                  <a:srgbClr val="FF0000"/>
                </a:solidFill>
                <a:latin typeface="Geomanist" panose="02000503000000020004" pitchFamily="50" charset="0"/>
              </a:rPr>
              <a:t>red</a:t>
            </a:r>
            <a:r>
              <a:rPr lang="en-US" sz="3000" dirty="0">
                <a:latin typeface="Geomanist" panose="02000503000000020004" pitchFamily="50" charset="0"/>
              </a:rPr>
              <a:t> stew! I’m famished!’</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“Jacob replied, ‘First sell me your </a:t>
            </a:r>
            <a:r>
              <a:rPr lang="en-US" sz="3000" u="sng" dirty="0">
                <a:latin typeface="Geomanist" panose="02000503000000020004" pitchFamily="50" charset="0"/>
              </a:rPr>
              <a:t>birthright</a:t>
            </a:r>
            <a:r>
              <a:rPr lang="en-US" sz="3000" dirty="0">
                <a:latin typeface="Geomanist" panose="02000503000000020004" pitchFamily="50" charset="0"/>
              </a:rPr>
              <a:t>.’</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“‘Look, I am about to die,’ Esau said. ‘What good is the</a:t>
            </a:r>
            <a:br>
              <a:rPr lang="en-US" sz="3000" dirty="0">
                <a:latin typeface="Geomanist" panose="02000503000000020004" pitchFamily="50" charset="0"/>
              </a:rPr>
            </a:br>
            <a:r>
              <a:rPr lang="en-US" sz="3000" u="sng" dirty="0">
                <a:latin typeface="Geomanist" panose="02000503000000020004" pitchFamily="50" charset="0"/>
              </a:rPr>
              <a:t>birthright</a:t>
            </a:r>
            <a:r>
              <a:rPr lang="en-US" sz="3000" dirty="0">
                <a:latin typeface="Geomanist" panose="02000503000000020004" pitchFamily="50" charset="0"/>
              </a:rPr>
              <a:t> to me?’</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08 Jacob and Esau // The Story of God for Kids</a:t>
            </a:r>
          </a:p>
        </p:txBody>
      </p:sp>
    </p:spTree>
    <p:extLst>
      <p:ext uri="{BB962C8B-B14F-4D97-AF65-F5344CB8AC3E}">
        <p14:creationId xmlns:p14="http://schemas.microsoft.com/office/powerpoint/2010/main" val="16522345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The Birthright</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“But Jacob said, ‘Swear to me first.’ So he swore an oath to him, selling his </a:t>
            </a:r>
            <a:r>
              <a:rPr lang="en-US" sz="3000" u="sng" dirty="0">
                <a:latin typeface="Geomanist" panose="02000503000000020004" pitchFamily="50" charset="0"/>
              </a:rPr>
              <a:t>birthright</a:t>
            </a:r>
            <a:r>
              <a:rPr lang="en-US" sz="3000" dirty="0">
                <a:latin typeface="Geomanist" panose="02000503000000020004" pitchFamily="50" charset="0"/>
              </a:rPr>
              <a:t> to Jacob.</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08 Jacob and Esau // The Story of God for Kids</a:t>
            </a:r>
          </a:p>
        </p:txBody>
      </p:sp>
    </p:spTree>
    <p:extLst>
      <p:ext uri="{BB962C8B-B14F-4D97-AF65-F5344CB8AC3E}">
        <p14:creationId xmlns:p14="http://schemas.microsoft.com/office/powerpoint/2010/main" val="39996397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The Birthright</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“But Jacob said, ‘Swear to me first.’ So he swore an oath to him, selling his </a:t>
            </a:r>
            <a:r>
              <a:rPr lang="en-US" sz="3000" u="sng" dirty="0">
                <a:latin typeface="Geomanist" panose="02000503000000020004" pitchFamily="50" charset="0"/>
              </a:rPr>
              <a:t>birthright</a:t>
            </a:r>
            <a:r>
              <a:rPr lang="en-US" sz="3000" dirty="0">
                <a:latin typeface="Geomanist" panose="02000503000000020004" pitchFamily="50" charset="0"/>
              </a:rPr>
              <a:t> to Jacob.</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“Then Jacob gave Esau some bread and some lentil stew. He ate and drank, and then got up and left.</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 </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08 Jacob and Esau // The Story of God for Kids</a:t>
            </a:r>
          </a:p>
        </p:txBody>
      </p:sp>
    </p:spTree>
    <p:extLst>
      <p:ext uri="{BB962C8B-B14F-4D97-AF65-F5344CB8AC3E}">
        <p14:creationId xmlns:p14="http://schemas.microsoft.com/office/powerpoint/2010/main" val="40333005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The Birthright</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“But Jacob said, ‘Swear to me first.’ So he swore an oath to him, selling his </a:t>
            </a:r>
            <a:r>
              <a:rPr lang="en-US" sz="3000" u="sng" dirty="0">
                <a:latin typeface="Geomanist" panose="02000503000000020004" pitchFamily="50" charset="0"/>
              </a:rPr>
              <a:t>birthright</a:t>
            </a:r>
            <a:r>
              <a:rPr lang="en-US" sz="3000" dirty="0">
                <a:latin typeface="Geomanist" panose="02000503000000020004" pitchFamily="50" charset="0"/>
              </a:rPr>
              <a:t> to Jacob.</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“Then Jacob gave Esau some bread and some lentil stew. He ate and drank, and then got up and left.</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“So Esau despised his </a:t>
            </a:r>
            <a:r>
              <a:rPr lang="en-US" sz="3000" u="sng" dirty="0">
                <a:latin typeface="Geomanist" panose="02000503000000020004" pitchFamily="50" charset="0"/>
              </a:rPr>
              <a:t>birthright</a:t>
            </a:r>
            <a:r>
              <a:rPr lang="en-US" sz="3000" dirty="0">
                <a:latin typeface="Geomanist" panose="02000503000000020004" pitchFamily="50" charset="0"/>
              </a:rPr>
              <a:t>.”</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08 Jacob and Esau // The Story of God for Kids</a:t>
            </a:r>
          </a:p>
        </p:txBody>
      </p:sp>
    </p:spTree>
    <p:extLst>
      <p:ext uri="{BB962C8B-B14F-4D97-AF65-F5344CB8AC3E}">
        <p14:creationId xmlns:p14="http://schemas.microsoft.com/office/powerpoint/2010/main" val="25695075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The Blessing</a:t>
            </a:r>
            <a:br>
              <a:rPr lang="en-US"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08 Jacob and Esau // The Story of God for Kids</a:t>
            </a:r>
          </a:p>
        </p:txBody>
      </p:sp>
    </p:spTree>
    <p:extLst>
      <p:ext uri="{BB962C8B-B14F-4D97-AF65-F5344CB8AC3E}">
        <p14:creationId xmlns:p14="http://schemas.microsoft.com/office/powerpoint/2010/main" val="21803950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The Blessing</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“When Isaac was old and his eyes were so weak that he could no longer see, he called for Esau his older son and said to him, ‘My son.’</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08 Jacob and Esau // The Story of God for Kids</a:t>
            </a:r>
          </a:p>
        </p:txBody>
      </p:sp>
    </p:spTree>
    <p:extLst>
      <p:ext uri="{BB962C8B-B14F-4D97-AF65-F5344CB8AC3E}">
        <p14:creationId xmlns:p14="http://schemas.microsoft.com/office/powerpoint/2010/main" val="15628983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The Blessing</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“When Isaac was old and his eyes were so weak that he could no longer see, he called for Esau his older son and said to him, ‘My son.’</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“‘Here I am,’ he answered.</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08 Jacob and Esau // The Story of God for Kids</a:t>
            </a:r>
          </a:p>
        </p:txBody>
      </p:sp>
    </p:spTree>
    <p:extLst>
      <p:ext uri="{BB962C8B-B14F-4D97-AF65-F5344CB8AC3E}">
        <p14:creationId xmlns:p14="http://schemas.microsoft.com/office/powerpoint/2010/main" val="31463100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The Blessing</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“When Isaac was old and his eyes were so weak that he could no longer see, he called for Esau his older son and said to him, ‘My son.’</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“‘Here I am,’ he answered.</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“Isaac said, ‘I am now an old man and don’t know the day of my death. Now then, get your equipment—your quiver and bow—and go out to the open country to hunt some wild game for</a:t>
            </a:r>
            <a:br>
              <a:rPr lang="en-US" sz="3000" dirty="0">
                <a:latin typeface="Geomanist" panose="02000503000000020004" pitchFamily="50" charset="0"/>
              </a:rPr>
            </a:br>
            <a:r>
              <a:rPr lang="en-US" sz="3000" dirty="0">
                <a:latin typeface="Geomanist" panose="02000503000000020004" pitchFamily="50" charset="0"/>
              </a:rPr>
              <a:t>me. Prepare me the kind of tasty food I like and bring</a:t>
            </a:r>
            <a:br>
              <a:rPr lang="en-US" sz="3000" dirty="0">
                <a:latin typeface="Geomanist" panose="02000503000000020004" pitchFamily="50" charset="0"/>
              </a:rPr>
            </a:br>
            <a:r>
              <a:rPr lang="en-US" sz="3000" dirty="0">
                <a:latin typeface="Geomanist" panose="02000503000000020004" pitchFamily="50" charset="0"/>
              </a:rPr>
              <a:t>it to me to eat, so that I may give you my blessing</a:t>
            </a:r>
            <a:br>
              <a:rPr lang="en-US" sz="3000" dirty="0">
                <a:latin typeface="Geomanist" panose="02000503000000020004" pitchFamily="50" charset="0"/>
              </a:rPr>
            </a:br>
            <a:r>
              <a:rPr lang="en-US" sz="3000" dirty="0">
                <a:latin typeface="Geomanist" panose="02000503000000020004" pitchFamily="50" charset="0"/>
              </a:rPr>
              <a:t>before I die.’</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08 Jacob and Esau // The Story of God for Kids</a:t>
            </a:r>
          </a:p>
        </p:txBody>
      </p:sp>
    </p:spTree>
    <p:extLst>
      <p:ext uri="{BB962C8B-B14F-4D97-AF65-F5344CB8AC3E}">
        <p14:creationId xmlns:p14="http://schemas.microsoft.com/office/powerpoint/2010/main" val="32623572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The Blessing</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“Now Rebekah was listening as Isaac spoke to his son Esau. When Esau left for the open country to hunt game and bring it back, Rebekah said to her son Jacob,</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‘Look, I overheard your father say to your brother Esau, “Bring me some game and prepare me some tasty food to eat, so that I may give you my blessing in the presence of the Lord before I die.” ‘Now, my son, listen carefully and do what I tell you: Go out to the</a:t>
            </a:r>
            <a:br>
              <a:rPr lang="en-US" sz="3000" dirty="0">
                <a:latin typeface="Geomanist" panose="02000503000000020004" pitchFamily="50" charset="0"/>
              </a:rPr>
            </a:br>
            <a:r>
              <a:rPr lang="en-US" sz="3000" dirty="0">
                <a:latin typeface="Geomanist" panose="02000503000000020004" pitchFamily="50" charset="0"/>
              </a:rPr>
              <a:t>flock and bring me two choice young goats, so I can</a:t>
            </a:r>
            <a:br>
              <a:rPr lang="en-US" sz="3000" dirty="0">
                <a:latin typeface="Geomanist" panose="02000503000000020004" pitchFamily="50" charset="0"/>
              </a:rPr>
            </a:br>
            <a:r>
              <a:rPr lang="en-US" sz="3000" dirty="0">
                <a:latin typeface="Geomanist" panose="02000503000000020004" pitchFamily="50" charset="0"/>
              </a:rPr>
              <a:t>prepare some tasty food for your father, just the way</a:t>
            </a:r>
            <a:br>
              <a:rPr lang="en-US" sz="3000" dirty="0">
                <a:latin typeface="Geomanist" panose="02000503000000020004" pitchFamily="50" charset="0"/>
              </a:rPr>
            </a:br>
            <a:r>
              <a:rPr lang="en-US" sz="3000" dirty="0">
                <a:latin typeface="Geomanist" panose="02000503000000020004" pitchFamily="50" charset="0"/>
              </a:rPr>
              <a:t>he likes it. Then take it to your father to eat, so that he</a:t>
            </a:r>
            <a:br>
              <a:rPr lang="en-US" sz="3000" dirty="0">
                <a:latin typeface="Geomanist" panose="02000503000000020004" pitchFamily="50" charset="0"/>
              </a:rPr>
            </a:br>
            <a:r>
              <a:rPr lang="en-US" sz="3000" dirty="0">
                <a:latin typeface="Geomanist" panose="02000503000000020004" pitchFamily="50" charset="0"/>
              </a:rPr>
              <a:t>may give you his blessing before he dies.’”</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08 Jacob and Esau // The Story of God for Kids</a:t>
            </a:r>
          </a:p>
        </p:txBody>
      </p:sp>
    </p:spTree>
    <p:extLst>
      <p:ext uri="{BB962C8B-B14F-4D97-AF65-F5344CB8AC3E}">
        <p14:creationId xmlns:p14="http://schemas.microsoft.com/office/powerpoint/2010/main" val="28213707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The Blessing</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“Jacob said to Rebekah his mother, ‘But my brother Esau is a hairy man while I have smooth skin. What if my father touches me? I would appear to be tricking him and would bring down a curse on myself rather than a blessing.’</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“His mother said to him, ‘My son, let the curse fall on me.</a:t>
            </a:r>
            <a:br>
              <a:rPr lang="en-US" sz="3000" dirty="0">
                <a:latin typeface="Geomanist" panose="02000503000000020004" pitchFamily="50" charset="0"/>
              </a:rPr>
            </a:br>
            <a:r>
              <a:rPr lang="en-US" sz="3000" dirty="0">
                <a:latin typeface="Geomanist" panose="02000503000000020004" pitchFamily="50" charset="0"/>
              </a:rPr>
              <a:t>Just do what I say; go and get them for me.’”</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08 Jacob and Esau // The Story of God for Kids</a:t>
            </a:r>
          </a:p>
        </p:txBody>
      </p:sp>
    </p:spTree>
    <p:extLst>
      <p:ext uri="{BB962C8B-B14F-4D97-AF65-F5344CB8AC3E}">
        <p14:creationId xmlns:p14="http://schemas.microsoft.com/office/powerpoint/2010/main" val="2512424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The Blessing</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“So he went and got them and brought them to his mother, and she prepared some tasty food, just the way his father liked it. Then Rebekah took the best clothes of Esau her older son, which she had in the house, and put them on her younger son Jacob. She also covered his hands and the smooth part of his neck with the goatskins. Then she handed to her son Jacob the tasty food and</a:t>
            </a:r>
            <a:br>
              <a:rPr lang="en-US" sz="3000" dirty="0">
                <a:latin typeface="Geomanist" panose="02000503000000020004" pitchFamily="50" charset="0"/>
              </a:rPr>
            </a:br>
            <a:r>
              <a:rPr lang="en-US" sz="3000" dirty="0">
                <a:latin typeface="Geomanist" panose="02000503000000020004" pitchFamily="50" charset="0"/>
              </a:rPr>
              <a:t>the bread she had made.”</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08 Jacob and Esau // The Story of God for Kids</a:t>
            </a:r>
          </a:p>
        </p:txBody>
      </p:sp>
    </p:spTree>
    <p:extLst>
      <p:ext uri="{BB962C8B-B14F-4D97-AF65-F5344CB8AC3E}">
        <p14:creationId xmlns:p14="http://schemas.microsoft.com/office/powerpoint/2010/main" val="10607354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The Blessing</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“He went to his father and said, ‘My father.’</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“‘Yes, my son,’ he answered. ‘Who is it?’</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“Jacob said to his father, ‘I am Esau your firstborn. I have done as you told me. Please sit up and eat some of my game, so that you may give me your blessing.’</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“Isaac asked his son, ‘How did you find it so quickly,</a:t>
            </a:r>
            <a:br>
              <a:rPr lang="en-US" sz="3000" dirty="0">
                <a:latin typeface="Geomanist" panose="02000503000000020004" pitchFamily="50" charset="0"/>
              </a:rPr>
            </a:br>
            <a:r>
              <a:rPr lang="en-US" sz="3000" dirty="0">
                <a:latin typeface="Geomanist" panose="02000503000000020004" pitchFamily="50" charset="0"/>
              </a:rPr>
              <a:t>my son?’</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“‘The Lord your God gave me success,’ he replied.”</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08 Jacob and Esau // The Story of God for Kids</a:t>
            </a:r>
          </a:p>
        </p:txBody>
      </p:sp>
    </p:spTree>
    <p:extLst>
      <p:ext uri="{BB962C8B-B14F-4D97-AF65-F5344CB8AC3E}">
        <p14:creationId xmlns:p14="http://schemas.microsoft.com/office/powerpoint/2010/main" val="34684135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The Blessing</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“Then Isaac said to Jacob, ‘Come near so I can touch you, my son, to know whether you really are my son Esau or not.’</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“Jacob went close to his father Isaac, who touched him and said, ‘The voice is the voice of Jacob, but the hands are the hands of Esau.’ He did not recognize him, for his hands were hairy like those of his brother Esau; so he proceeded to bless him.</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“‘Are you really my son Esau?’ he asked.</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“‘I am,’ he replied.”</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08 Jacob and Esau // The Story of God for Kids</a:t>
            </a:r>
          </a:p>
        </p:txBody>
      </p:sp>
    </p:spTree>
    <p:extLst>
      <p:ext uri="{BB962C8B-B14F-4D97-AF65-F5344CB8AC3E}">
        <p14:creationId xmlns:p14="http://schemas.microsoft.com/office/powerpoint/2010/main" val="3369659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The Blessing</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“Then he said, ‘My son, bring me some of your game to eat, so that I may give you my blessing.’</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“Jacob brought it to him and he ate; and he brought some wine and he drank.</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“Then his father Isaac said to him, ‘Come here, my son, and</a:t>
            </a:r>
            <a:br>
              <a:rPr lang="en-US" sz="3000" dirty="0">
                <a:latin typeface="Geomanist" panose="02000503000000020004" pitchFamily="50" charset="0"/>
              </a:rPr>
            </a:br>
            <a:r>
              <a:rPr lang="en-US" sz="3000" dirty="0">
                <a:latin typeface="Geomanist" panose="02000503000000020004" pitchFamily="50" charset="0"/>
              </a:rPr>
              <a:t>kiss me.’</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“So he went to him and kissed him. When Isaac</a:t>
            </a:r>
            <a:br>
              <a:rPr lang="en-US" sz="3000" dirty="0">
                <a:latin typeface="Geomanist" panose="02000503000000020004" pitchFamily="50" charset="0"/>
              </a:rPr>
            </a:br>
            <a:r>
              <a:rPr lang="en-US" sz="3000" dirty="0">
                <a:latin typeface="Geomanist" panose="02000503000000020004" pitchFamily="50" charset="0"/>
              </a:rPr>
              <a:t>caught the smell of his clothes, he blessed him…”</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08 Jacob and Esau // The Story of God for Kids</a:t>
            </a:r>
          </a:p>
        </p:txBody>
      </p:sp>
    </p:spTree>
    <p:extLst>
      <p:ext uri="{BB962C8B-B14F-4D97-AF65-F5344CB8AC3E}">
        <p14:creationId xmlns:p14="http://schemas.microsoft.com/office/powerpoint/2010/main" val="13477557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The Blessing</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“After Isaac finished blessing him, and Jacob had scarcely left his father’s presence, his brother Esau came in from hunting. He too prepared some tasty food and brought it to his father.</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“Then he said to him, ‘My father, please sit up and eat some of my game, so that you may give me your blessing.’</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“His father Isaac asked him, ‘Who are you?’</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“‘I am your son,’ he answered, ‘your firstborn, Esau.’”</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08 Jacob and Esau // The Story of God for Kids</a:t>
            </a:r>
          </a:p>
        </p:txBody>
      </p:sp>
    </p:spTree>
    <p:extLst>
      <p:ext uri="{BB962C8B-B14F-4D97-AF65-F5344CB8AC3E}">
        <p14:creationId xmlns:p14="http://schemas.microsoft.com/office/powerpoint/2010/main" val="26409077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The Blessing</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“Isaac trembled violently and said, ‘Who was it, then, that hunted game and brought it to me? I ate it just before you came and I blessed him—and indeed he will be blessed!’</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“When Esau heard his father’s words, he burst out with a loud and bitter cry and said to his father, ‘Bless me—me too, my father!’</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“But he said, ‘Your brother came deceitfully and took</a:t>
            </a:r>
            <a:br>
              <a:rPr lang="en-US" sz="3000" dirty="0">
                <a:latin typeface="Geomanist" panose="02000503000000020004" pitchFamily="50" charset="0"/>
              </a:rPr>
            </a:br>
            <a:r>
              <a:rPr lang="en-US" sz="3000" dirty="0">
                <a:latin typeface="Geomanist" panose="02000503000000020004" pitchFamily="50" charset="0"/>
              </a:rPr>
              <a:t>your blessing.’”</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08 Jacob and Esau // The Story of God for Kids</a:t>
            </a:r>
          </a:p>
        </p:txBody>
      </p:sp>
    </p:spTree>
    <p:extLst>
      <p:ext uri="{BB962C8B-B14F-4D97-AF65-F5344CB8AC3E}">
        <p14:creationId xmlns:p14="http://schemas.microsoft.com/office/powerpoint/2010/main" val="157458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The Blessing</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“Esau said, ‘Isn’t he rightly named Jacob? This is the second time he has taken advantage of me: He took my birthright, and now he’s taken my blessing!’</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“Esau held a grudge against Jacob because of the blessing his father had given him. He said to himself, ‘The days of mourning</a:t>
            </a:r>
            <a:br>
              <a:rPr lang="en-US" sz="3000" dirty="0">
                <a:latin typeface="Geomanist" panose="02000503000000020004" pitchFamily="50" charset="0"/>
              </a:rPr>
            </a:br>
            <a:r>
              <a:rPr lang="en-US" sz="3000" dirty="0">
                <a:latin typeface="Geomanist" panose="02000503000000020004" pitchFamily="50" charset="0"/>
              </a:rPr>
              <a:t>for my father are near; then I will kill my brother Jacob.’”</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08 Jacob and Esau // The Story of God for Kids</a:t>
            </a:r>
          </a:p>
        </p:txBody>
      </p:sp>
    </p:spTree>
    <p:extLst>
      <p:ext uri="{BB962C8B-B14F-4D97-AF65-F5344CB8AC3E}">
        <p14:creationId xmlns:p14="http://schemas.microsoft.com/office/powerpoint/2010/main" val="35892995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389</TotalTime>
  <Words>430</Words>
  <Application>Microsoft Office PowerPoint</Application>
  <PresentationFormat>Widescreen</PresentationFormat>
  <Paragraphs>66</Paragraphs>
  <Slides>33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Arial</vt:lpstr>
      <vt:lpstr>Calibri</vt:lpstr>
      <vt:lpstr>Calibri Light</vt:lpstr>
      <vt:lpstr>Geomanist</vt:lpstr>
      <vt:lpstr>Office Theme</vt:lpstr>
      <vt:lpstr>Jacob and Esau  Story from Genesis 25, 27</vt:lpstr>
      <vt:lpstr>Review      </vt:lpstr>
      <vt:lpstr>Review  What did we learn about God and people in the story of “The Flood”?    </vt:lpstr>
      <vt:lpstr>Review  What did we learn about God and people in the story of “The Flood”? What did Abraham and Sarah learn about God?   </vt:lpstr>
      <vt:lpstr>Review  What did we learn about God and people in the story of “The Flood”? What did Abraham and Sarah learn about God? How did God show up in the Abraham and Isaac story?  </vt:lpstr>
      <vt:lpstr>Review  What did we learn about God and people in the story of “The Flood”? What did Abraham and Sarah learn about God? How did God show up in the Abraham and Isaac story?  What does “inheritance” mean?  </vt:lpstr>
      <vt:lpstr>Review  What did we learn about God and people in the story of “The Flood”? What did Abraham and Sarah learn about God? How did God show up in the Abraham and Isaac story?  What does “inheritance” mean? What does it mean to be a “deceiver”?</vt:lpstr>
      <vt:lpstr>Sons of Isaac  “…and Isaac was forty years old when he married Rebekah… Isaac prayed to the LORD on behalf of his wife, because she was childless. The LORD answered his prayer, and his wife Rebekah became pregnant.   </vt:lpstr>
      <vt:lpstr>Sons of Isaac  “…and Isaac was forty years old when he married Rebekah… Isaac prayed to the LORD on behalf of his wife, because she was childless. The LORD answered his prayer, and his wife Rebekah became pregnant.  “The babies jostled each other within her and she said, ‘Why is this happening to me?’ So she went to inquire of the LORD.”</vt:lpstr>
      <vt:lpstr>Sons of Isaac  “The LORD said to her,   ‘Two nations are in your womb,   and two peoples from within you will be separated;  one people will be stronger than the other,   and the older will serve the younger.’”</vt:lpstr>
      <vt:lpstr>Sons of Isaac  “When the time came for her to give birth, there were twin boys in her womb. The first to come out was red, and his whole body was like a hairy garment; so they named him Esau.       </vt:lpstr>
      <vt:lpstr>Sons of Isaac  “When the time came for her to give birth, there were twin boys in her womb. The first to come out was red, and his whole body was like a hairy garment; so they named him Esau.  “After this, his brother came out, with his hand grasping Esau’s heel; so he was named Jacob.”    </vt:lpstr>
      <vt:lpstr>Sons of Isaac  “When the time came for her to give birth, there were twin boys in her womb. The first to come out was red, and his whole body was like a hairy garment; so they named him Esau.  “After this, his brother came out, with his hand grasping Esau’s heel; so he was named Jacob.”  “The boys grew up, and Esau became a skillful hunter, a man of the open country, while Jacob was content to stay at home among the tents. Isaac, who had a taste for wild game, loved Esau, but Rebekah loved Jacob.”</vt:lpstr>
      <vt:lpstr>The Birthright        </vt:lpstr>
      <vt:lpstr>The Birthright  “Once when Jacob was cooking some stew, Esau came in from the open country, famished. He said to Jacob, ‘Quick, let me have some of that red stew! I’m famished!’    </vt:lpstr>
      <vt:lpstr>The Birthright  “Once when Jacob was cooking some stew, Esau came in from the open country, famished. He said to Jacob, ‘Quick, let me have some of that red stew! I’m famished!’  “Jacob replied, ‘First sell me your birthright.’  </vt:lpstr>
      <vt:lpstr>The Birthright  “Once when Jacob was cooking some stew, Esau came in from the open country, famished. He said to Jacob, ‘Quick, let me have some of that red stew! I’m famished!’  “Jacob replied, ‘First sell me your birthright.’  “‘Look, I am about to die,’ Esau said. ‘What good is the birthright to me?’</vt:lpstr>
      <vt:lpstr>The Birthright  “But Jacob said, ‘Swear to me first.’ So he swore an oath to him, selling his birthright to Jacob.    </vt:lpstr>
      <vt:lpstr>The Birthright  “But Jacob said, ‘Swear to me first.’ So he swore an oath to him, selling his birthright to Jacob.  “Then Jacob gave Esau some bread and some lentil stew. He ate and drank, and then got up and left.   </vt:lpstr>
      <vt:lpstr>The Birthright  “But Jacob said, ‘Swear to me first.’ So he swore an oath to him, selling his birthright to Jacob.  “Then Jacob gave Esau some bread and some lentil stew. He ate and drank, and then got up and left.  “So Esau despised his birthright.”</vt:lpstr>
      <vt:lpstr>The Blessing           </vt:lpstr>
      <vt:lpstr>The Blessing  “When Isaac was old and his eyes were so weak that he could no longer see, he called for Esau his older son and said to him, ‘My son.’        </vt:lpstr>
      <vt:lpstr>The Blessing  “When Isaac was old and his eyes were so weak that he could no longer see, he called for Esau his older son and said to him, ‘My son.’  “‘Here I am,’ he answered.      </vt:lpstr>
      <vt:lpstr>The Blessing  “When Isaac was old and his eyes were so weak that he could no longer see, he called for Esau his older son and said to him, ‘My son.’  “‘Here I am,’ he answered.  “Isaac said, ‘I am now an old man and don’t know the day of my death. Now then, get your equipment—your quiver and bow—and go out to the open country to hunt some wild game for me. Prepare me the kind of tasty food I like and bring it to me to eat, so that I may give you my blessing before I die.’</vt:lpstr>
      <vt:lpstr>The Blessing  “Now Rebekah was listening as Isaac spoke to his son Esau. When Esau left for the open country to hunt game and bring it back, Rebekah said to her son Jacob,  ‘Look, I overheard your father say to your brother Esau, “Bring me some game and prepare me some tasty food to eat, so that I may give you my blessing in the presence of the Lord before I die.” ‘Now, my son, listen carefully and do what I tell you: Go out to the flock and bring me two choice young goats, so I can prepare some tasty food for your father, just the way he likes it. Then take it to your father to eat, so that he may give you his blessing before he dies.’”</vt:lpstr>
      <vt:lpstr>The Blessing  “Jacob said to Rebekah his mother, ‘But my brother Esau is a hairy man while I have smooth skin. What if my father touches me? I would appear to be tricking him and would bring down a curse on myself rather than a blessing.’  “His mother said to him, ‘My son, let the curse fall on me. Just do what I say; go and get them for me.’”</vt:lpstr>
      <vt:lpstr>The Blessing  “So he went and got them and brought them to his mother, and she prepared some tasty food, just the way his father liked it. Then Rebekah took the best clothes of Esau her older son, which she had in the house, and put them on her younger son Jacob. She also covered his hands and the smooth part of his neck with the goatskins. Then she handed to her son Jacob the tasty food and the bread she had made.”</vt:lpstr>
      <vt:lpstr>The Blessing  “He went to his father and said, ‘My father.’  “‘Yes, my son,’ he answered. ‘Who is it?’  “Jacob said to his father, ‘I am Esau your firstborn. I have done as you told me. Please sit up and eat some of my game, so that you may give me your blessing.’  “Isaac asked his son, ‘How did you find it so quickly, my son?’  “‘The Lord your God gave me success,’ he replied.”</vt:lpstr>
      <vt:lpstr>The Blessing  “Then Isaac said to Jacob, ‘Come near so I can touch you, my son, to know whether you really are my son Esau or not.’  “Jacob went close to his father Isaac, who touched him and said, ‘The voice is the voice of Jacob, but the hands are the hands of Esau.’ He did not recognize him, for his hands were hairy like those of his brother Esau; so he proceeded to bless him.  “‘Are you really my son Esau?’ he asked.  “‘I am,’ he replied.”</vt:lpstr>
      <vt:lpstr>The Blessing  “Then he said, ‘My son, bring me some of your game to eat, so that I may give you my blessing.’  “Jacob brought it to him and he ate; and he brought some wine and he drank.  “Then his father Isaac said to him, ‘Come here, my son, and kiss me.’  “So he went to him and kissed him. When Isaac caught the smell of his clothes, he blessed him…”</vt:lpstr>
      <vt:lpstr>The Blessing  “After Isaac finished blessing him, and Jacob had scarcely left his father’s presence, his brother Esau came in from hunting. He too prepared some tasty food and brought it to his father.  “Then he said to him, ‘My father, please sit up and eat some of my game, so that you may give me your blessing.’  “His father Isaac asked him, ‘Who are you?’  “‘I am your son,’ he answered, ‘your firstborn, Esau.’”</vt:lpstr>
      <vt:lpstr>The Blessing  “Isaac trembled violently and said, ‘Who was it, then, that hunted game and brought it to me? I ate it just before you came and I blessed him—and indeed he will be blessed!’  “When Esau heard his father’s words, he burst out with a loud and bitter cry and said to his father, ‘Bless me—me too, my father!’  “But he said, ‘Your brother came deceitfully and took your blessing.’”</vt:lpstr>
      <vt:lpstr>The Blessing  “Esau said, ‘Isn’t he rightly named Jacob? This is the second time he has taken advantage of me: He took my birthright, and now he’s taken my blessing!’  “Esau held a grudge against Jacob because of the blessing his father had given him. He said to himself, ‘The days of mourning for my father are near; then I will kill my brother Jacob.’”</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your middle name?</dc:title>
  <dc:creator>Jeremy Mavis</dc:creator>
  <cp:lastModifiedBy>Jeremy Mavis</cp:lastModifiedBy>
  <cp:revision>56</cp:revision>
  <dcterms:created xsi:type="dcterms:W3CDTF">2018-09-05T21:49:39Z</dcterms:created>
  <dcterms:modified xsi:type="dcterms:W3CDTF">2019-02-24T04:52:14Z</dcterms:modified>
</cp:coreProperties>
</file>